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F64E-C232-4E5D-8BD8-DF20C64FDE57}" type="datetimeFigureOut">
              <a:rPr lang="cs-CZ" smtClean="0"/>
              <a:t>26.2.2014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DDCD4-DE3F-4E0F-A0DB-AD7274D91BF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Momentové invarianty pro popis objektů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328794" y="3933056"/>
            <a:ext cx="2467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ZVI - cvičení 1</a:t>
            </a:r>
            <a:endParaRPr lang="cs-CZ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54868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</a:t>
            </a:r>
            <a:r>
              <a:rPr lang="cs-CZ" dirty="0" smtClean="0"/>
              <a:t>vourozměrné momenty </a:t>
            </a:r>
            <a:r>
              <a:rPr lang="cs-CZ" dirty="0" smtClean="0"/>
              <a:t> </a:t>
            </a:r>
            <a:r>
              <a:rPr lang="cs-CZ" dirty="0" err="1" smtClean="0"/>
              <a:t>šedotónového</a:t>
            </a:r>
            <a:r>
              <a:rPr lang="cs-CZ" dirty="0" smtClean="0"/>
              <a:t> obrazu o rozměrech </a:t>
            </a:r>
            <a:r>
              <a:rPr lang="cs-CZ" dirty="0" err="1" smtClean="0"/>
              <a:t>MxM</a:t>
            </a:r>
            <a:r>
              <a:rPr lang="cs-CZ" dirty="0" smtClean="0"/>
              <a:t>  a obrazovou funkcí f(x,y) jsou vyjádřeny vztahem : 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4674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813771" y="2780928"/>
            <a:ext cx="6638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Centrální momenty  lze určit z momentů </a:t>
            </a:r>
            <a:r>
              <a:rPr lang="cs-CZ" dirty="0" err="1" smtClean="0"/>
              <a:t>m</a:t>
            </a:r>
            <a:r>
              <a:rPr lang="cs-CZ" baseline="-25000" dirty="0" err="1" smtClean="0"/>
              <a:t>pq</a:t>
            </a:r>
            <a:r>
              <a:rPr lang="cs-CZ" dirty="0" smtClean="0"/>
              <a:t> následujícím vztahem: 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356992"/>
            <a:ext cx="4824536" cy="86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365104"/>
            <a:ext cx="100296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365104"/>
            <a:ext cx="87503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827584" y="5219908"/>
            <a:ext cx="349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Normalizované centrální momenty:</a:t>
            </a:r>
            <a:endParaRPr lang="cs-CZ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5733256"/>
            <a:ext cx="4392488" cy="54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476672"/>
            <a:ext cx="6042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Momentové invarianty vhodné pro popis objektů :  (</a:t>
            </a:r>
            <a:r>
              <a:rPr lang="cs-CZ" dirty="0" err="1" smtClean="0"/>
              <a:t>Hu</a:t>
            </a:r>
            <a:r>
              <a:rPr lang="cs-CZ" dirty="0" smtClean="0"/>
              <a:t> 1962)*</a:t>
            </a:r>
          </a:p>
          <a:p>
            <a:r>
              <a:rPr lang="cs-CZ" dirty="0" smtClean="0"/>
              <a:t>-</a:t>
            </a:r>
            <a:r>
              <a:rPr lang="cs-CZ" dirty="0" smtClean="0"/>
              <a:t> (invariantní vůči změně měřítka, posunutí a natočení) 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704856" cy="4934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453336"/>
            <a:ext cx="7915622" cy="26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179512" y="64440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*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69269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Příklad:   Ověřit invariantnost momentů při klasifikaci znaků z následujícího obrázku: </a:t>
            </a:r>
            <a:endParaRPr lang="cs-CZ" dirty="0"/>
          </a:p>
        </p:txBody>
      </p:sp>
      <p:pic>
        <p:nvPicPr>
          <p:cNvPr id="3075" name="Picture 3" descr="J:\vyuka\zvi\momenty_data\IMG_3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4464497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 flipH="1">
            <a:off x="395536" y="404664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Postup: </a:t>
            </a:r>
          </a:p>
          <a:p>
            <a:endParaRPr lang="cs-CZ" dirty="0" smtClean="0"/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 </a:t>
            </a:r>
            <a:r>
              <a:rPr lang="cs-CZ" dirty="0" err="1" smtClean="0"/>
              <a:t>CVIPTools</a:t>
            </a:r>
            <a:r>
              <a:rPr lang="cs-CZ" dirty="0" smtClean="0"/>
              <a:t> vytvořit </a:t>
            </a:r>
            <a:r>
              <a:rPr lang="cs-CZ" dirty="0" err="1" smtClean="0"/>
              <a:t>trénovací</a:t>
            </a:r>
            <a:r>
              <a:rPr lang="cs-CZ" dirty="0" smtClean="0"/>
              <a:t> množinu obsahující jednotlivé znaky v základní pozici (bez natočení)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Jednotlivé znaky  otočit  o 30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, 45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, 60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, 75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, 90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, 135</a:t>
            </a:r>
            <a:r>
              <a:rPr lang="cs-CZ" dirty="0" smtClean="0">
                <a:sym typeface="Symbol"/>
              </a:rPr>
              <a:t></a:t>
            </a:r>
            <a:r>
              <a:rPr lang="cs-CZ" dirty="0" smtClean="0"/>
              <a:t>  a uložit jako testovací množinu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Změnit velikost znaků na  0.3, 0.5, 0.7  uložit do testovací množiny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Zmenšené znaky otočit o úhly podle bodu 2. a uložit do testovací množiny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Vytvořit testovací množinu z původního obrazu (img3.ppm)- obraz zmenšit a natočit podle parametrů v bodech 2 a 3. 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Provést klasifikaci (klasifikátor podle minima vzdálenosti, Euklidovské metrika)          a provést rozbor dosažených výsledků. 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182</Words>
  <Application>Microsoft Office PowerPoint</Application>
  <PresentationFormat>Předvádění na obrazovce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Momentové invarianty pro popis objektů</vt:lpstr>
      <vt:lpstr>Snímek 2</vt:lpstr>
      <vt:lpstr>Snímek 3</vt:lpstr>
      <vt:lpstr>Snímek 4</vt:lpstr>
      <vt:lpstr>Snímek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Momentové invarianty pro popis objektů</dc:title>
  <dc:creator>Pavel Mautner</dc:creator>
  <cp:lastModifiedBy>Pavel Mautner</cp:lastModifiedBy>
  <cp:revision>5</cp:revision>
  <dcterms:created xsi:type="dcterms:W3CDTF">2014-02-26T08:10:42Z</dcterms:created>
  <dcterms:modified xsi:type="dcterms:W3CDTF">2014-02-26T08:54:53Z</dcterms:modified>
</cp:coreProperties>
</file>