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88"/>
  </p:notes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6" r:id="rId18"/>
    <p:sldId id="287" r:id="rId19"/>
    <p:sldId id="288" r:id="rId20"/>
    <p:sldId id="289" r:id="rId21"/>
    <p:sldId id="290" r:id="rId22"/>
    <p:sldId id="291" r:id="rId23"/>
    <p:sldId id="292" r:id="rId24"/>
    <p:sldId id="293" r:id="rId25"/>
    <p:sldId id="294" r:id="rId26"/>
    <p:sldId id="295" r:id="rId27"/>
    <p:sldId id="296" r:id="rId28"/>
    <p:sldId id="297" r:id="rId29"/>
    <p:sldId id="298" r:id="rId30"/>
    <p:sldId id="354" r:id="rId31"/>
    <p:sldId id="355" r:id="rId32"/>
    <p:sldId id="299" r:id="rId33"/>
    <p:sldId id="300" r:id="rId34"/>
    <p:sldId id="301" r:id="rId35"/>
    <p:sldId id="302" r:id="rId36"/>
    <p:sldId id="303" r:id="rId37"/>
    <p:sldId id="304" r:id="rId38"/>
    <p:sldId id="305" r:id="rId39"/>
    <p:sldId id="306" r:id="rId40"/>
    <p:sldId id="307" r:id="rId41"/>
    <p:sldId id="351" r:id="rId42"/>
    <p:sldId id="352" r:id="rId43"/>
    <p:sldId id="353"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25" r:id="rId62"/>
    <p:sldId id="326" r:id="rId63"/>
    <p:sldId id="327" r:id="rId64"/>
    <p:sldId id="328" r:id="rId65"/>
    <p:sldId id="329" r:id="rId66"/>
    <p:sldId id="330" r:id="rId67"/>
    <p:sldId id="331" r:id="rId68"/>
    <p:sldId id="332" r:id="rId69"/>
    <p:sldId id="333" r:id="rId70"/>
    <p:sldId id="334" r:id="rId71"/>
    <p:sldId id="335" r:id="rId72"/>
    <p:sldId id="336"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49" r:id="rId86"/>
    <p:sldId id="350" r:id="rId87"/>
  </p:sldIdLst>
  <p:sldSz cx="9144000" cy="6858000" type="screen4x3"/>
  <p:notesSz cx="6997700" cy="92837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0300" autoAdjust="0"/>
  </p:normalViewPr>
  <p:slideViewPr>
    <p:cSldViewPr>
      <p:cViewPr varScale="1">
        <p:scale>
          <a:sx n="97" d="100"/>
          <a:sy n="97" d="100"/>
        </p:scale>
        <p:origin x="200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0"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defTabSz="930275" eaLnBrk="1" hangingPunct="1">
              <a:defRPr sz="1200"/>
            </a:lvl1pPr>
          </a:lstStyle>
          <a:p>
            <a:endParaRPr lang="cs-CZ"/>
          </a:p>
        </p:txBody>
      </p:sp>
      <p:sp>
        <p:nvSpPr>
          <p:cNvPr id="45059" name="Rectangle 3"/>
          <p:cNvSpPr>
            <a:spLocks noGrp="1" noChangeArrowheads="1"/>
          </p:cNvSpPr>
          <p:nvPr>
            <p:ph type="dt" idx="1"/>
          </p:nvPr>
        </p:nvSpPr>
        <p:spPr bwMode="auto">
          <a:xfrm>
            <a:off x="3963988" y="0"/>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lvl1pPr algn="r" defTabSz="930275" eaLnBrk="1" hangingPunct="1">
              <a:defRPr sz="1200"/>
            </a:lvl1pPr>
          </a:lstStyle>
          <a:p>
            <a:endParaRPr lang="cs-CZ"/>
          </a:p>
        </p:txBody>
      </p:sp>
      <p:sp>
        <p:nvSpPr>
          <p:cNvPr id="45060"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5061" name="Rectangle 5"/>
          <p:cNvSpPr>
            <a:spLocks noGrp="1" noChangeArrowheads="1"/>
          </p:cNvSpPr>
          <p:nvPr>
            <p:ph type="body" sz="quarter" idx="3"/>
          </p:nvPr>
        </p:nvSpPr>
        <p:spPr bwMode="auto">
          <a:xfrm>
            <a:off x="700088" y="4410075"/>
            <a:ext cx="5597525" cy="417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5062" name="Rectangle 6"/>
          <p:cNvSpPr>
            <a:spLocks noGrp="1" noChangeArrowheads="1"/>
          </p:cNvSpPr>
          <p:nvPr>
            <p:ph type="ftr" sz="quarter" idx="4"/>
          </p:nvPr>
        </p:nvSpPr>
        <p:spPr bwMode="auto">
          <a:xfrm>
            <a:off x="0"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defTabSz="930275" eaLnBrk="1" hangingPunct="1">
              <a:defRPr sz="1200"/>
            </a:lvl1pPr>
          </a:lstStyle>
          <a:p>
            <a:endParaRPr lang="cs-CZ"/>
          </a:p>
        </p:txBody>
      </p:sp>
      <p:sp>
        <p:nvSpPr>
          <p:cNvPr id="45063" name="Rectangle 7"/>
          <p:cNvSpPr>
            <a:spLocks noGrp="1" noChangeArrowheads="1"/>
          </p:cNvSpPr>
          <p:nvPr>
            <p:ph type="sldNum" sz="quarter" idx="5"/>
          </p:nvPr>
        </p:nvSpPr>
        <p:spPr bwMode="auto">
          <a:xfrm>
            <a:off x="3963988" y="8818563"/>
            <a:ext cx="3032125"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29" tIns="46516" rIns="93029" bIns="46516" numCol="1" anchor="b" anchorCtr="0" compatLnSpc="1">
            <a:prstTxWarp prst="textNoShape">
              <a:avLst/>
            </a:prstTxWarp>
          </a:bodyPr>
          <a:lstStyle>
            <a:lvl1pPr algn="r" defTabSz="930275" eaLnBrk="1" hangingPunct="1">
              <a:defRPr sz="1200"/>
            </a:lvl1pPr>
          </a:lstStyle>
          <a:p>
            <a:fld id="{63D1EB4A-1922-4F67-B73D-6EEF1426F5A2}" type="slidenum">
              <a:rPr lang="cs-CZ"/>
              <a:pPr/>
              <a:t>‹#›</a:t>
            </a:fld>
            <a:endParaRPr lang="cs-CZ"/>
          </a:p>
        </p:txBody>
      </p:sp>
    </p:spTree>
    <p:extLst>
      <p:ext uri="{BB962C8B-B14F-4D97-AF65-F5344CB8AC3E}">
        <p14:creationId xmlns:p14="http://schemas.microsoft.com/office/powerpoint/2010/main" val="28676795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8FDADF-27AF-4177-B5D7-1C14F114C7D3}" type="slidenum">
              <a:rPr lang="cs-CZ"/>
              <a:pPr/>
              <a:t>1</a:t>
            </a:fld>
            <a:endParaRPr lang="cs-CZ"/>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cs-CZ"/>
              <a:t>Klepněte a vložte poznámky.</a:t>
            </a:r>
          </a:p>
        </p:txBody>
      </p:sp>
    </p:spTree>
    <p:extLst>
      <p:ext uri="{BB962C8B-B14F-4D97-AF65-F5344CB8AC3E}">
        <p14:creationId xmlns:p14="http://schemas.microsoft.com/office/powerpoint/2010/main" val="28509699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DDC0EE-87D3-4F79-BE80-0E340007714D}" type="slidenum">
              <a:rPr lang="cs-CZ"/>
              <a:pPr/>
              <a:t>10</a:t>
            </a:fld>
            <a:endParaRPr lang="cs-CZ"/>
          </a:p>
        </p:txBody>
      </p:sp>
      <p:sp>
        <p:nvSpPr>
          <p:cNvPr id="87042" name="Rectangle 2"/>
          <p:cNvSpPr>
            <a:spLocks noGrp="1" noRot="1" noChangeAspect="1" noChangeArrowheads="1" noTextEdit="1"/>
          </p:cNvSpPr>
          <p:nvPr>
            <p:ph type="sldImg"/>
          </p:nvPr>
        </p:nvSpPr>
        <p:spPr>
          <a:xfrm>
            <a:off x="1909763" y="1244600"/>
            <a:ext cx="3179762" cy="2384425"/>
          </a:xfrm>
          <a:ln/>
        </p:spPr>
      </p:sp>
      <p:sp>
        <p:nvSpPr>
          <p:cNvPr id="8704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685803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B5DA0E-B103-4AD5-9D14-3F3BC86A1FDA}" type="slidenum">
              <a:rPr lang="cs-CZ"/>
              <a:pPr/>
              <a:t>11</a:t>
            </a:fld>
            <a:endParaRPr lang="cs-CZ"/>
          </a:p>
        </p:txBody>
      </p:sp>
      <p:sp>
        <p:nvSpPr>
          <p:cNvPr id="89090" name="Rectangle 2"/>
          <p:cNvSpPr>
            <a:spLocks noGrp="1" noRot="1" noChangeAspect="1" noChangeArrowheads="1" noTextEdit="1"/>
          </p:cNvSpPr>
          <p:nvPr>
            <p:ph type="sldImg"/>
          </p:nvPr>
        </p:nvSpPr>
        <p:spPr>
          <a:xfrm>
            <a:off x="1909763" y="1244600"/>
            <a:ext cx="3179762" cy="2384425"/>
          </a:xfrm>
          <a:ln/>
        </p:spPr>
      </p:sp>
      <p:sp>
        <p:nvSpPr>
          <p:cNvPr id="8909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0544255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21F874-2C93-4313-AE9C-9EBF433F3FB9}" type="slidenum">
              <a:rPr lang="cs-CZ"/>
              <a:pPr/>
              <a:t>12</a:t>
            </a:fld>
            <a:endParaRPr lang="cs-CZ"/>
          </a:p>
        </p:txBody>
      </p:sp>
      <p:sp>
        <p:nvSpPr>
          <p:cNvPr id="91138" name="Rectangle 2"/>
          <p:cNvSpPr>
            <a:spLocks noGrp="1" noRot="1" noChangeAspect="1" noChangeArrowheads="1" noTextEdit="1"/>
          </p:cNvSpPr>
          <p:nvPr>
            <p:ph type="sldImg"/>
          </p:nvPr>
        </p:nvSpPr>
        <p:spPr>
          <a:xfrm>
            <a:off x="1909763" y="1244600"/>
            <a:ext cx="3179762" cy="2384425"/>
          </a:xfrm>
          <a:ln/>
        </p:spPr>
      </p:sp>
      <p:sp>
        <p:nvSpPr>
          <p:cNvPr id="9113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4360920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85E465-8DB2-49E3-B068-4CB7E6E4442B}" type="slidenum">
              <a:rPr lang="cs-CZ"/>
              <a:pPr/>
              <a:t>13</a:t>
            </a:fld>
            <a:endParaRPr lang="cs-CZ"/>
          </a:p>
        </p:txBody>
      </p:sp>
      <p:sp>
        <p:nvSpPr>
          <p:cNvPr id="93186" name="Rectangle 2"/>
          <p:cNvSpPr>
            <a:spLocks noGrp="1" noRot="1" noChangeAspect="1" noChangeArrowheads="1" noTextEdit="1"/>
          </p:cNvSpPr>
          <p:nvPr>
            <p:ph type="sldImg"/>
          </p:nvPr>
        </p:nvSpPr>
        <p:spPr>
          <a:xfrm>
            <a:off x="1909763" y="1244600"/>
            <a:ext cx="3179762" cy="2384425"/>
          </a:xfrm>
          <a:ln/>
        </p:spPr>
      </p:sp>
      <p:sp>
        <p:nvSpPr>
          <p:cNvPr id="9318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838336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15AAEA0-2CDA-4ADF-86B9-5C7E94AFF214}" type="slidenum">
              <a:rPr lang="cs-CZ"/>
              <a:pPr/>
              <a:t>14</a:t>
            </a:fld>
            <a:endParaRPr lang="cs-CZ"/>
          </a:p>
        </p:txBody>
      </p:sp>
      <p:sp>
        <p:nvSpPr>
          <p:cNvPr id="95234" name="Rectangle 2"/>
          <p:cNvSpPr>
            <a:spLocks noGrp="1" noRot="1" noChangeAspect="1" noChangeArrowheads="1" noTextEdit="1"/>
          </p:cNvSpPr>
          <p:nvPr>
            <p:ph type="sldImg"/>
          </p:nvPr>
        </p:nvSpPr>
        <p:spPr>
          <a:xfrm>
            <a:off x="1909763" y="1244600"/>
            <a:ext cx="3179762" cy="2384425"/>
          </a:xfrm>
          <a:ln/>
        </p:spPr>
      </p:sp>
      <p:sp>
        <p:nvSpPr>
          <p:cNvPr id="9523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6896881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417CA82-C76F-4638-9F9C-E60F18ACEDFB}" type="slidenum">
              <a:rPr lang="cs-CZ"/>
              <a:pPr/>
              <a:t>15</a:t>
            </a:fld>
            <a:endParaRPr lang="cs-CZ"/>
          </a:p>
        </p:txBody>
      </p:sp>
      <p:sp>
        <p:nvSpPr>
          <p:cNvPr id="97282" name="Rectangle 2"/>
          <p:cNvSpPr>
            <a:spLocks noGrp="1" noRot="1" noChangeAspect="1" noChangeArrowheads="1" noTextEdit="1"/>
          </p:cNvSpPr>
          <p:nvPr>
            <p:ph type="sldImg"/>
          </p:nvPr>
        </p:nvSpPr>
        <p:spPr>
          <a:xfrm>
            <a:off x="1909763" y="1244600"/>
            <a:ext cx="3179762" cy="2384425"/>
          </a:xfrm>
          <a:ln/>
        </p:spPr>
      </p:sp>
      <p:sp>
        <p:nvSpPr>
          <p:cNvPr id="9728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9614735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CBEF25-107E-4B78-9295-C78379CDCCB8}" type="slidenum">
              <a:rPr lang="cs-CZ"/>
              <a:pPr/>
              <a:t>16</a:t>
            </a:fld>
            <a:endParaRPr lang="cs-CZ"/>
          </a:p>
        </p:txBody>
      </p:sp>
      <p:sp>
        <p:nvSpPr>
          <p:cNvPr id="99330" name="Rectangle 2"/>
          <p:cNvSpPr>
            <a:spLocks noGrp="1" noRot="1" noChangeAspect="1" noChangeArrowheads="1" noTextEdit="1"/>
          </p:cNvSpPr>
          <p:nvPr>
            <p:ph type="sldImg"/>
          </p:nvPr>
        </p:nvSpPr>
        <p:spPr>
          <a:xfrm>
            <a:off x="1909763" y="1244600"/>
            <a:ext cx="3179762" cy="2384425"/>
          </a:xfrm>
          <a:ln/>
        </p:spPr>
      </p:sp>
      <p:sp>
        <p:nvSpPr>
          <p:cNvPr id="9933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553350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B2045-D207-4544-AD8F-F9D53E719AD2}" type="slidenum">
              <a:rPr lang="cs-CZ"/>
              <a:pPr/>
              <a:t>17</a:t>
            </a:fld>
            <a:endParaRPr lang="cs-CZ"/>
          </a:p>
        </p:txBody>
      </p:sp>
      <p:sp>
        <p:nvSpPr>
          <p:cNvPr id="101378" name="Rectangle 2"/>
          <p:cNvSpPr>
            <a:spLocks noGrp="1" noRot="1" noChangeAspect="1" noChangeArrowheads="1" noTextEdit="1"/>
          </p:cNvSpPr>
          <p:nvPr>
            <p:ph type="sldImg"/>
          </p:nvPr>
        </p:nvSpPr>
        <p:spPr>
          <a:xfrm>
            <a:off x="1909763" y="1244600"/>
            <a:ext cx="3179762" cy="2384425"/>
          </a:xfrm>
          <a:ln/>
        </p:spPr>
      </p:sp>
      <p:sp>
        <p:nvSpPr>
          <p:cNvPr id="10137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12227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C46E10-7C47-41D0-9278-48CA425229E0}" type="slidenum">
              <a:rPr lang="cs-CZ"/>
              <a:pPr/>
              <a:t>18</a:t>
            </a:fld>
            <a:endParaRPr lang="cs-CZ"/>
          </a:p>
        </p:txBody>
      </p:sp>
      <p:sp>
        <p:nvSpPr>
          <p:cNvPr id="103426" name="Rectangle 2"/>
          <p:cNvSpPr>
            <a:spLocks noGrp="1" noRot="1" noChangeAspect="1" noChangeArrowheads="1" noTextEdit="1"/>
          </p:cNvSpPr>
          <p:nvPr>
            <p:ph type="sldImg"/>
          </p:nvPr>
        </p:nvSpPr>
        <p:spPr>
          <a:xfrm>
            <a:off x="1909763" y="1244600"/>
            <a:ext cx="3179762" cy="2384425"/>
          </a:xfrm>
          <a:ln/>
        </p:spPr>
      </p:sp>
      <p:sp>
        <p:nvSpPr>
          <p:cNvPr id="10342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0938379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4C0C63-A137-48E6-A287-F6D04926C3AA}" type="slidenum">
              <a:rPr lang="cs-CZ"/>
              <a:pPr/>
              <a:t>19</a:t>
            </a:fld>
            <a:endParaRPr lang="cs-CZ"/>
          </a:p>
        </p:txBody>
      </p:sp>
      <p:sp>
        <p:nvSpPr>
          <p:cNvPr id="105474" name="Rectangle 2"/>
          <p:cNvSpPr>
            <a:spLocks noGrp="1" noRot="1" noChangeAspect="1" noChangeArrowheads="1" noTextEdit="1"/>
          </p:cNvSpPr>
          <p:nvPr>
            <p:ph type="sldImg"/>
          </p:nvPr>
        </p:nvSpPr>
        <p:spPr>
          <a:xfrm>
            <a:off x="1909763" y="1244600"/>
            <a:ext cx="3179762" cy="2384425"/>
          </a:xfrm>
          <a:ln/>
        </p:spPr>
      </p:sp>
      <p:sp>
        <p:nvSpPr>
          <p:cNvPr id="10547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35590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EC8A7A-ADBB-4FD0-99FC-17C190D82CDE}" type="slidenum">
              <a:rPr lang="cs-CZ"/>
              <a:pPr/>
              <a:t>2</a:t>
            </a:fld>
            <a:endParaRPr lang="cs-CZ"/>
          </a:p>
        </p:txBody>
      </p:sp>
      <p:sp>
        <p:nvSpPr>
          <p:cNvPr id="70658" name="Rectangle 2"/>
          <p:cNvSpPr>
            <a:spLocks noGrp="1" noRot="1" noChangeAspect="1" noChangeArrowheads="1" noTextEdit="1"/>
          </p:cNvSpPr>
          <p:nvPr>
            <p:ph type="sldImg"/>
          </p:nvPr>
        </p:nvSpPr>
        <p:spPr>
          <a:xfrm>
            <a:off x="1328738" y="809625"/>
            <a:ext cx="4340225" cy="3254375"/>
          </a:xfrm>
          <a:ln/>
        </p:spPr>
      </p:sp>
      <p:sp>
        <p:nvSpPr>
          <p:cNvPr id="7065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986971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A14E01-23A1-445A-B47C-02261C32A2E4}" type="slidenum">
              <a:rPr lang="cs-CZ"/>
              <a:pPr/>
              <a:t>20</a:t>
            </a:fld>
            <a:endParaRPr lang="cs-CZ"/>
          </a:p>
        </p:txBody>
      </p:sp>
      <p:sp>
        <p:nvSpPr>
          <p:cNvPr id="107522" name="Rectangle 2"/>
          <p:cNvSpPr>
            <a:spLocks noGrp="1" noRot="1" noChangeAspect="1" noChangeArrowheads="1" noTextEdit="1"/>
          </p:cNvSpPr>
          <p:nvPr>
            <p:ph type="sldImg"/>
          </p:nvPr>
        </p:nvSpPr>
        <p:spPr>
          <a:xfrm>
            <a:off x="1909763" y="1244600"/>
            <a:ext cx="3179762" cy="2384425"/>
          </a:xfrm>
          <a:ln/>
        </p:spPr>
      </p:sp>
      <p:sp>
        <p:nvSpPr>
          <p:cNvPr id="10752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5891212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09D608-CEF8-47EE-B6DD-082A07C334DE}" type="slidenum">
              <a:rPr lang="cs-CZ"/>
              <a:pPr/>
              <a:t>21</a:t>
            </a:fld>
            <a:endParaRPr lang="cs-CZ"/>
          </a:p>
        </p:txBody>
      </p:sp>
      <p:sp>
        <p:nvSpPr>
          <p:cNvPr id="109570" name="Rectangle 2"/>
          <p:cNvSpPr>
            <a:spLocks noGrp="1" noRot="1" noChangeAspect="1" noChangeArrowheads="1" noTextEdit="1"/>
          </p:cNvSpPr>
          <p:nvPr>
            <p:ph type="sldImg"/>
          </p:nvPr>
        </p:nvSpPr>
        <p:spPr>
          <a:xfrm>
            <a:off x="1909763" y="1244600"/>
            <a:ext cx="3179762" cy="2384425"/>
          </a:xfrm>
          <a:ln/>
        </p:spPr>
      </p:sp>
      <p:sp>
        <p:nvSpPr>
          <p:cNvPr id="10957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4128998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1C4366-9CBA-4465-8A07-FE0DF899630C}" type="slidenum">
              <a:rPr lang="cs-CZ"/>
              <a:pPr/>
              <a:t>22</a:t>
            </a:fld>
            <a:endParaRPr lang="cs-CZ"/>
          </a:p>
        </p:txBody>
      </p:sp>
      <p:sp>
        <p:nvSpPr>
          <p:cNvPr id="111618" name="Rectangle 2"/>
          <p:cNvSpPr>
            <a:spLocks noGrp="1" noRot="1" noChangeAspect="1" noChangeArrowheads="1" noTextEdit="1"/>
          </p:cNvSpPr>
          <p:nvPr>
            <p:ph type="sldImg"/>
          </p:nvPr>
        </p:nvSpPr>
        <p:spPr>
          <a:xfrm>
            <a:off x="1909763" y="1244600"/>
            <a:ext cx="3179762" cy="2384425"/>
          </a:xfrm>
          <a:ln/>
        </p:spPr>
      </p:sp>
      <p:sp>
        <p:nvSpPr>
          <p:cNvPr id="11161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6302659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809000-CE2C-4AEA-A00C-D538F7DE3B30}" type="slidenum">
              <a:rPr lang="cs-CZ"/>
              <a:pPr/>
              <a:t>23</a:t>
            </a:fld>
            <a:endParaRPr lang="cs-CZ"/>
          </a:p>
        </p:txBody>
      </p:sp>
      <p:sp>
        <p:nvSpPr>
          <p:cNvPr id="113666" name="Rectangle 2"/>
          <p:cNvSpPr>
            <a:spLocks noGrp="1" noRot="1" noChangeAspect="1" noChangeArrowheads="1" noTextEdit="1"/>
          </p:cNvSpPr>
          <p:nvPr>
            <p:ph type="sldImg"/>
          </p:nvPr>
        </p:nvSpPr>
        <p:spPr>
          <a:xfrm>
            <a:off x="1909763" y="1244600"/>
            <a:ext cx="3179762" cy="2384425"/>
          </a:xfrm>
          <a:ln/>
        </p:spPr>
      </p:sp>
      <p:sp>
        <p:nvSpPr>
          <p:cNvPr id="11366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462578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B54F25-9D16-4E20-9729-11122C03FBA5}" type="slidenum">
              <a:rPr lang="cs-CZ"/>
              <a:pPr/>
              <a:t>24</a:t>
            </a:fld>
            <a:endParaRPr lang="cs-CZ"/>
          </a:p>
        </p:txBody>
      </p:sp>
      <p:sp>
        <p:nvSpPr>
          <p:cNvPr id="115714" name="Rectangle 2"/>
          <p:cNvSpPr>
            <a:spLocks noGrp="1" noRot="1" noChangeAspect="1" noChangeArrowheads="1" noTextEdit="1"/>
          </p:cNvSpPr>
          <p:nvPr>
            <p:ph type="sldImg"/>
          </p:nvPr>
        </p:nvSpPr>
        <p:spPr>
          <a:xfrm>
            <a:off x="1909763" y="1244600"/>
            <a:ext cx="3179762" cy="2384425"/>
          </a:xfrm>
          <a:ln/>
        </p:spPr>
      </p:sp>
      <p:sp>
        <p:nvSpPr>
          <p:cNvPr id="11571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46939829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4A3AE3-E505-4C54-9973-B57F7DF1FA5B}" type="slidenum">
              <a:rPr lang="cs-CZ"/>
              <a:pPr/>
              <a:t>25</a:t>
            </a:fld>
            <a:endParaRPr lang="cs-CZ"/>
          </a:p>
        </p:txBody>
      </p:sp>
      <p:sp>
        <p:nvSpPr>
          <p:cNvPr id="117762" name="Rectangle 2"/>
          <p:cNvSpPr>
            <a:spLocks noGrp="1" noRot="1" noChangeAspect="1" noChangeArrowheads="1" noTextEdit="1"/>
          </p:cNvSpPr>
          <p:nvPr>
            <p:ph type="sldImg"/>
          </p:nvPr>
        </p:nvSpPr>
        <p:spPr>
          <a:xfrm>
            <a:off x="1909763" y="1244600"/>
            <a:ext cx="3179762" cy="2384425"/>
          </a:xfrm>
          <a:ln/>
        </p:spPr>
      </p:sp>
      <p:sp>
        <p:nvSpPr>
          <p:cNvPr id="11776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8262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882815-F557-4B3C-8B0A-BA54E609A2AD}" type="slidenum">
              <a:rPr lang="cs-CZ"/>
              <a:pPr/>
              <a:t>26</a:t>
            </a:fld>
            <a:endParaRPr lang="cs-CZ"/>
          </a:p>
        </p:txBody>
      </p:sp>
      <p:sp>
        <p:nvSpPr>
          <p:cNvPr id="119810" name="Rectangle 2"/>
          <p:cNvSpPr>
            <a:spLocks noGrp="1" noRot="1" noChangeAspect="1" noChangeArrowheads="1" noTextEdit="1"/>
          </p:cNvSpPr>
          <p:nvPr>
            <p:ph type="sldImg"/>
          </p:nvPr>
        </p:nvSpPr>
        <p:spPr>
          <a:xfrm>
            <a:off x="1909763" y="1244600"/>
            <a:ext cx="3179762" cy="2384425"/>
          </a:xfrm>
          <a:ln/>
        </p:spPr>
      </p:sp>
      <p:sp>
        <p:nvSpPr>
          <p:cNvPr id="11981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0780577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04CD5D-85B4-458C-B254-39949E8CAB93}" type="slidenum">
              <a:rPr lang="cs-CZ"/>
              <a:pPr/>
              <a:t>27</a:t>
            </a:fld>
            <a:endParaRPr lang="cs-CZ"/>
          </a:p>
        </p:txBody>
      </p:sp>
      <p:sp>
        <p:nvSpPr>
          <p:cNvPr id="121858" name="Rectangle 2"/>
          <p:cNvSpPr>
            <a:spLocks noGrp="1" noRot="1" noChangeAspect="1" noChangeArrowheads="1" noTextEdit="1"/>
          </p:cNvSpPr>
          <p:nvPr>
            <p:ph type="sldImg"/>
          </p:nvPr>
        </p:nvSpPr>
        <p:spPr>
          <a:xfrm>
            <a:off x="1909763" y="1244600"/>
            <a:ext cx="3179762" cy="2384425"/>
          </a:xfrm>
          <a:ln/>
        </p:spPr>
      </p:sp>
      <p:sp>
        <p:nvSpPr>
          <p:cNvPr id="12185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6514421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440F41-7F53-43AD-B385-806D612FA305}" type="slidenum">
              <a:rPr lang="cs-CZ"/>
              <a:pPr/>
              <a:t>28</a:t>
            </a:fld>
            <a:endParaRPr lang="cs-CZ"/>
          </a:p>
        </p:txBody>
      </p:sp>
      <p:sp>
        <p:nvSpPr>
          <p:cNvPr id="123906" name="Rectangle 2"/>
          <p:cNvSpPr>
            <a:spLocks noGrp="1" noRot="1" noChangeAspect="1" noChangeArrowheads="1" noTextEdit="1"/>
          </p:cNvSpPr>
          <p:nvPr>
            <p:ph type="sldImg"/>
          </p:nvPr>
        </p:nvSpPr>
        <p:spPr>
          <a:xfrm>
            <a:off x="1909763" y="1244600"/>
            <a:ext cx="3179762" cy="2384425"/>
          </a:xfrm>
          <a:ln/>
        </p:spPr>
      </p:sp>
      <p:sp>
        <p:nvSpPr>
          <p:cNvPr id="12390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67182931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480603-5766-4193-BAE0-0B7A1EFFE86B}" type="slidenum">
              <a:rPr lang="cs-CZ"/>
              <a:pPr/>
              <a:t>29</a:t>
            </a:fld>
            <a:endParaRPr lang="cs-CZ"/>
          </a:p>
        </p:txBody>
      </p:sp>
      <p:sp>
        <p:nvSpPr>
          <p:cNvPr id="125954" name="Rectangle 2"/>
          <p:cNvSpPr>
            <a:spLocks noGrp="1" noRot="1" noChangeAspect="1" noChangeArrowheads="1" noTextEdit="1"/>
          </p:cNvSpPr>
          <p:nvPr>
            <p:ph type="sldImg"/>
          </p:nvPr>
        </p:nvSpPr>
        <p:spPr>
          <a:xfrm>
            <a:off x="1909763" y="1244600"/>
            <a:ext cx="3179762" cy="2384425"/>
          </a:xfrm>
          <a:ln/>
        </p:spPr>
      </p:sp>
      <p:sp>
        <p:nvSpPr>
          <p:cNvPr id="12595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943047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BC245E-4EA9-4745-8DA8-0CB902E1A027}" type="slidenum">
              <a:rPr lang="cs-CZ"/>
              <a:pPr/>
              <a:t>3</a:t>
            </a:fld>
            <a:endParaRPr lang="cs-CZ"/>
          </a:p>
        </p:txBody>
      </p:sp>
      <p:sp>
        <p:nvSpPr>
          <p:cNvPr id="72706" name="Rectangle 2"/>
          <p:cNvSpPr>
            <a:spLocks noGrp="1" noRot="1" noChangeAspect="1" noChangeArrowheads="1" noTextEdit="1"/>
          </p:cNvSpPr>
          <p:nvPr>
            <p:ph type="sldImg"/>
          </p:nvPr>
        </p:nvSpPr>
        <p:spPr>
          <a:xfrm>
            <a:off x="1328738" y="809625"/>
            <a:ext cx="4340225" cy="3254375"/>
          </a:xfrm>
          <a:ln/>
        </p:spPr>
      </p:sp>
      <p:sp>
        <p:nvSpPr>
          <p:cNvPr id="7270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98545387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480603-5766-4193-BAE0-0B7A1EFFE86B}" type="slidenum">
              <a:rPr lang="cs-CZ"/>
              <a:pPr/>
              <a:t>30</a:t>
            </a:fld>
            <a:endParaRPr lang="cs-CZ"/>
          </a:p>
        </p:txBody>
      </p:sp>
      <p:sp>
        <p:nvSpPr>
          <p:cNvPr id="125954" name="Rectangle 2"/>
          <p:cNvSpPr>
            <a:spLocks noGrp="1" noRot="1" noChangeAspect="1" noChangeArrowheads="1" noTextEdit="1"/>
          </p:cNvSpPr>
          <p:nvPr>
            <p:ph type="sldImg"/>
          </p:nvPr>
        </p:nvSpPr>
        <p:spPr>
          <a:xfrm>
            <a:off x="1909763" y="1244600"/>
            <a:ext cx="3179762" cy="2384425"/>
          </a:xfrm>
          <a:ln/>
        </p:spPr>
      </p:sp>
      <p:sp>
        <p:nvSpPr>
          <p:cNvPr id="12595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02802934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867C08-89F9-4E4A-BC5A-5EB504098FDE}" type="slidenum">
              <a:rPr lang="cs-CZ"/>
              <a:pPr/>
              <a:t>32</a:t>
            </a:fld>
            <a:endParaRPr lang="cs-CZ"/>
          </a:p>
        </p:txBody>
      </p:sp>
      <p:sp>
        <p:nvSpPr>
          <p:cNvPr id="128002" name="Rectangle 2"/>
          <p:cNvSpPr>
            <a:spLocks noGrp="1" noRot="1" noChangeAspect="1" noChangeArrowheads="1" noTextEdit="1"/>
          </p:cNvSpPr>
          <p:nvPr>
            <p:ph type="sldImg"/>
          </p:nvPr>
        </p:nvSpPr>
        <p:spPr>
          <a:xfrm>
            <a:off x="1909763" y="1244600"/>
            <a:ext cx="3179762" cy="2384425"/>
          </a:xfrm>
          <a:ln/>
        </p:spPr>
      </p:sp>
      <p:sp>
        <p:nvSpPr>
          <p:cNvPr id="12800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40645942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DB65F2-10CD-4FAA-9D62-9AFFF80D7A89}" type="slidenum">
              <a:rPr lang="cs-CZ"/>
              <a:pPr/>
              <a:t>33</a:t>
            </a:fld>
            <a:endParaRPr lang="cs-CZ"/>
          </a:p>
        </p:txBody>
      </p:sp>
      <p:sp>
        <p:nvSpPr>
          <p:cNvPr id="130050" name="Rectangle 2"/>
          <p:cNvSpPr>
            <a:spLocks noGrp="1" noRot="1" noChangeAspect="1" noChangeArrowheads="1" noTextEdit="1"/>
          </p:cNvSpPr>
          <p:nvPr>
            <p:ph type="sldImg"/>
          </p:nvPr>
        </p:nvSpPr>
        <p:spPr>
          <a:xfrm>
            <a:off x="1909763" y="1244600"/>
            <a:ext cx="3179762" cy="2384425"/>
          </a:xfrm>
          <a:ln/>
        </p:spPr>
      </p:sp>
      <p:sp>
        <p:nvSpPr>
          <p:cNvPr id="13005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8890838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43CBC29-239F-4074-85DC-145E367BD7B8}" type="slidenum">
              <a:rPr lang="cs-CZ"/>
              <a:pPr/>
              <a:t>34</a:t>
            </a:fld>
            <a:endParaRPr lang="cs-CZ"/>
          </a:p>
        </p:txBody>
      </p:sp>
      <p:sp>
        <p:nvSpPr>
          <p:cNvPr id="132098" name="Rectangle 2"/>
          <p:cNvSpPr>
            <a:spLocks noGrp="1" noRot="1" noChangeAspect="1" noChangeArrowheads="1" noTextEdit="1"/>
          </p:cNvSpPr>
          <p:nvPr>
            <p:ph type="sldImg"/>
          </p:nvPr>
        </p:nvSpPr>
        <p:spPr>
          <a:xfrm>
            <a:off x="1909763" y="1244600"/>
            <a:ext cx="3179762" cy="2384425"/>
          </a:xfrm>
          <a:ln/>
        </p:spPr>
      </p:sp>
      <p:sp>
        <p:nvSpPr>
          <p:cNvPr id="13209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156650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CEEE75-B6FB-4260-8D07-99CB0FE4B7FC}" type="slidenum">
              <a:rPr lang="cs-CZ"/>
              <a:pPr/>
              <a:t>35</a:t>
            </a:fld>
            <a:endParaRPr lang="cs-CZ"/>
          </a:p>
        </p:txBody>
      </p:sp>
      <p:sp>
        <p:nvSpPr>
          <p:cNvPr id="134146" name="Rectangle 2"/>
          <p:cNvSpPr>
            <a:spLocks noGrp="1" noRot="1" noChangeAspect="1" noChangeArrowheads="1" noTextEdit="1"/>
          </p:cNvSpPr>
          <p:nvPr>
            <p:ph type="sldImg"/>
          </p:nvPr>
        </p:nvSpPr>
        <p:spPr>
          <a:xfrm>
            <a:off x="1909763" y="1244600"/>
            <a:ext cx="3179762" cy="2384425"/>
          </a:xfrm>
          <a:ln/>
        </p:spPr>
      </p:sp>
      <p:sp>
        <p:nvSpPr>
          <p:cNvPr id="13414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83278148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59ACC7-8E00-461D-9D63-D3A275387AA2}" type="slidenum">
              <a:rPr lang="cs-CZ"/>
              <a:pPr/>
              <a:t>36</a:t>
            </a:fld>
            <a:endParaRPr lang="cs-CZ"/>
          </a:p>
        </p:txBody>
      </p:sp>
      <p:sp>
        <p:nvSpPr>
          <p:cNvPr id="136194" name="Rectangle 2"/>
          <p:cNvSpPr>
            <a:spLocks noGrp="1" noRot="1" noChangeAspect="1" noChangeArrowheads="1" noTextEdit="1"/>
          </p:cNvSpPr>
          <p:nvPr>
            <p:ph type="sldImg"/>
          </p:nvPr>
        </p:nvSpPr>
        <p:spPr>
          <a:xfrm>
            <a:off x="1328738" y="809625"/>
            <a:ext cx="4340225" cy="3254375"/>
          </a:xfrm>
          <a:ln/>
        </p:spPr>
      </p:sp>
      <p:sp>
        <p:nvSpPr>
          <p:cNvPr id="13619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1029000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A5D052-0ABE-4FE0-B9D8-9855BE76AB81}" type="slidenum">
              <a:rPr lang="cs-CZ"/>
              <a:pPr/>
              <a:t>37</a:t>
            </a:fld>
            <a:endParaRPr lang="cs-CZ"/>
          </a:p>
        </p:txBody>
      </p:sp>
      <p:sp>
        <p:nvSpPr>
          <p:cNvPr id="138242" name="Rectangle 2"/>
          <p:cNvSpPr>
            <a:spLocks noGrp="1" noRot="1" noChangeAspect="1" noChangeArrowheads="1" noTextEdit="1"/>
          </p:cNvSpPr>
          <p:nvPr>
            <p:ph type="sldImg"/>
          </p:nvPr>
        </p:nvSpPr>
        <p:spPr>
          <a:xfrm>
            <a:off x="1328738" y="809625"/>
            <a:ext cx="4340225" cy="3254375"/>
          </a:xfrm>
          <a:ln/>
        </p:spPr>
      </p:sp>
      <p:sp>
        <p:nvSpPr>
          <p:cNvPr id="13824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81807840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538DE-39D7-4396-8106-DEE71F85B6B8}" type="slidenum">
              <a:rPr lang="cs-CZ"/>
              <a:pPr/>
              <a:t>38</a:t>
            </a:fld>
            <a:endParaRPr lang="cs-CZ"/>
          </a:p>
        </p:txBody>
      </p:sp>
      <p:sp>
        <p:nvSpPr>
          <p:cNvPr id="140290" name="Rectangle 2"/>
          <p:cNvSpPr>
            <a:spLocks noGrp="1" noRot="1" noChangeAspect="1" noChangeArrowheads="1" noTextEdit="1"/>
          </p:cNvSpPr>
          <p:nvPr>
            <p:ph type="sldImg"/>
          </p:nvPr>
        </p:nvSpPr>
        <p:spPr>
          <a:xfrm>
            <a:off x="1328738" y="809625"/>
            <a:ext cx="4340225" cy="3254375"/>
          </a:xfrm>
          <a:ln/>
        </p:spPr>
      </p:sp>
      <p:sp>
        <p:nvSpPr>
          <p:cNvPr id="14029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2456477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843FAE-8F3F-4827-905A-536C722994AE}" type="slidenum">
              <a:rPr lang="cs-CZ"/>
              <a:pPr/>
              <a:t>39</a:t>
            </a:fld>
            <a:endParaRPr lang="cs-CZ"/>
          </a:p>
        </p:txBody>
      </p:sp>
      <p:sp>
        <p:nvSpPr>
          <p:cNvPr id="142338" name="Rectangle 2"/>
          <p:cNvSpPr>
            <a:spLocks noGrp="1" noRot="1" noChangeAspect="1" noChangeArrowheads="1" noTextEdit="1"/>
          </p:cNvSpPr>
          <p:nvPr>
            <p:ph type="sldImg"/>
          </p:nvPr>
        </p:nvSpPr>
        <p:spPr>
          <a:xfrm>
            <a:off x="1328738" y="809625"/>
            <a:ext cx="4340225" cy="3254375"/>
          </a:xfrm>
          <a:ln/>
        </p:spPr>
      </p:sp>
      <p:sp>
        <p:nvSpPr>
          <p:cNvPr id="14233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422455883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02AC76-E8FF-4F93-A530-F46A20ADDD1A}" type="slidenum">
              <a:rPr lang="cs-CZ"/>
              <a:pPr/>
              <a:t>40</a:t>
            </a:fld>
            <a:endParaRPr lang="cs-CZ"/>
          </a:p>
        </p:txBody>
      </p:sp>
      <p:sp>
        <p:nvSpPr>
          <p:cNvPr id="144386" name="Rectangle 2"/>
          <p:cNvSpPr>
            <a:spLocks noGrp="1" noRot="1" noChangeAspect="1" noChangeArrowheads="1" noTextEdit="1"/>
          </p:cNvSpPr>
          <p:nvPr>
            <p:ph type="sldImg"/>
          </p:nvPr>
        </p:nvSpPr>
        <p:spPr>
          <a:xfrm>
            <a:off x="1328738" y="809625"/>
            <a:ext cx="4340225" cy="3254375"/>
          </a:xfrm>
          <a:ln/>
        </p:spPr>
      </p:sp>
      <p:sp>
        <p:nvSpPr>
          <p:cNvPr id="14438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11949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201B77-4F8D-4C42-8520-91B6A0AE9BCE}" type="slidenum">
              <a:rPr lang="cs-CZ"/>
              <a:pPr/>
              <a:t>4</a:t>
            </a:fld>
            <a:endParaRPr lang="cs-CZ"/>
          </a:p>
        </p:txBody>
      </p:sp>
      <p:sp>
        <p:nvSpPr>
          <p:cNvPr id="74754" name="Rectangle 2"/>
          <p:cNvSpPr>
            <a:spLocks noGrp="1" noRot="1" noChangeAspect="1" noChangeArrowheads="1" noTextEdit="1"/>
          </p:cNvSpPr>
          <p:nvPr>
            <p:ph type="sldImg"/>
          </p:nvPr>
        </p:nvSpPr>
        <p:spPr>
          <a:xfrm>
            <a:off x="1328738" y="809625"/>
            <a:ext cx="4340225" cy="3254375"/>
          </a:xfrm>
          <a:ln/>
        </p:spPr>
      </p:sp>
      <p:sp>
        <p:nvSpPr>
          <p:cNvPr id="7475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9329882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02AC76-E8FF-4F93-A530-F46A20ADDD1A}" type="slidenum">
              <a:rPr lang="cs-CZ"/>
              <a:pPr/>
              <a:t>41</a:t>
            </a:fld>
            <a:endParaRPr lang="cs-CZ"/>
          </a:p>
        </p:txBody>
      </p:sp>
      <p:sp>
        <p:nvSpPr>
          <p:cNvPr id="144386" name="Rectangle 2"/>
          <p:cNvSpPr>
            <a:spLocks noGrp="1" noRot="1" noChangeAspect="1" noChangeArrowheads="1" noTextEdit="1"/>
          </p:cNvSpPr>
          <p:nvPr>
            <p:ph type="sldImg"/>
          </p:nvPr>
        </p:nvSpPr>
        <p:spPr>
          <a:xfrm>
            <a:off x="1328738" y="809625"/>
            <a:ext cx="4340225" cy="3254375"/>
          </a:xfrm>
          <a:ln/>
        </p:spPr>
      </p:sp>
      <p:sp>
        <p:nvSpPr>
          <p:cNvPr id="14438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0739175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02AC76-E8FF-4F93-A530-F46A20ADDD1A}" type="slidenum">
              <a:rPr lang="cs-CZ"/>
              <a:pPr/>
              <a:t>42</a:t>
            </a:fld>
            <a:endParaRPr lang="cs-CZ"/>
          </a:p>
        </p:txBody>
      </p:sp>
      <p:sp>
        <p:nvSpPr>
          <p:cNvPr id="144386" name="Rectangle 2"/>
          <p:cNvSpPr>
            <a:spLocks noGrp="1" noRot="1" noChangeAspect="1" noChangeArrowheads="1" noTextEdit="1"/>
          </p:cNvSpPr>
          <p:nvPr>
            <p:ph type="sldImg"/>
          </p:nvPr>
        </p:nvSpPr>
        <p:spPr>
          <a:xfrm>
            <a:off x="1328738" y="809625"/>
            <a:ext cx="4340225" cy="3254375"/>
          </a:xfrm>
          <a:ln/>
        </p:spPr>
      </p:sp>
      <p:sp>
        <p:nvSpPr>
          <p:cNvPr id="14438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98830387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02AC76-E8FF-4F93-A530-F46A20ADDD1A}" type="slidenum">
              <a:rPr lang="cs-CZ"/>
              <a:pPr/>
              <a:t>43</a:t>
            </a:fld>
            <a:endParaRPr lang="cs-CZ"/>
          </a:p>
        </p:txBody>
      </p:sp>
      <p:sp>
        <p:nvSpPr>
          <p:cNvPr id="144386" name="Rectangle 2"/>
          <p:cNvSpPr>
            <a:spLocks noGrp="1" noRot="1" noChangeAspect="1" noChangeArrowheads="1" noTextEdit="1"/>
          </p:cNvSpPr>
          <p:nvPr>
            <p:ph type="sldImg"/>
          </p:nvPr>
        </p:nvSpPr>
        <p:spPr>
          <a:xfrm>
            <a:off x="1328738" y="809625"/>
            <a:ext cx="4340225" cy="3254375"/>
          </a:xfrm>
          <a:ln/>
        </p:spPr>
      </p:sp>
      <p:sp>
        <p:nvSpPr>
          <p:cNvPr id="14438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6503670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EAB148DA-D967-489E-9AEC-00D6F1FC593E}" type="slidenum">
              <a:rPr lang="cs-CZ"/>
              <a:pPr/>
              <a:t>44</a:t>
            </a:fld>
            <a:endParaRPr lang="cs-CZ"/>
          </a:p>
        </p:txBody>
      </p:sp>
      <p:sp>
        <p:nvSpPr>
          <p:cNvPr id="146434" name="Rectangle 2"/>
          <p:cNvSpPr>
            <a:spLocks noGrp="1" noRot="1" noChangeAspect="1" noChangeArrowheads="1" noTextEdit="1"/>
          </p:cNvSpPr>
          <p:nvPr>
            <p:ph type="sldImg"/>
          </p:nvPr>
        </p:nvSpPr>
        <p:spPr>
          <a:xfrm>
            <a:off x="1389063" y="54610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25512133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48A653-7D1E-4D94-8FFC-55E8B1A2CE09}" type="slidenum">
              <a:rPr lang="cs-CZ"/>
              <a:pPr/>
              <a:t>45</a:t>
            </a:fld>
            <a:endParaRPr lang="cs-CZ"/>
          </a:p>
        </p:txBody>
      </p:sp>
      <p:sp>
        <p:nvSpPr>
          <p:cNvPr id="148482" name="Rectangle 2"/>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
        <p:nvSpPr>
          <p:cNvPr id="148483" name="Rectangle 3"/>
          <p:cNvSpPr>
            <a:spLocks noGrp="1" noChangeArrowheads="1"/>
          </p:cNvSpPr>
          <p:nvPr>
            <p:ph type="body" idx="1"/>
          </p:nvPr>
        </p:nvSpPr>
        <p:spPr>
          <a:xfrm>
            <a:off x="336550" y="4445000"/>
            <a:ext cx="6337300" cy="390842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What is RMON. RMON stands for Remote Monitoring and consists of two principal components:</a:t>
            </a:r>
          </a:p>
          <a:p>
            <a:endParaRPr lang="cs-CZ"/>
          </a:p>
          <a:p>
            <a:r>
              <a:rPr lang="cs-CZ" b="1"/>
              <a:t>The Probe:</a:t>
            </a:r>
            <a:endParaRPr lang="cs-CZ"/>
          </a:p>
          <a:p>
            <a:r>
              <a:rPr lang="cs-CZ"/>
              <a:t>Connected to a LAN, promiscuously looking at the LAN traffic and summarizing information in its local memory.</a:t>
            </a:r>
          </a:p>
          <a:p>
            <a:endParaRPr lang="cs-CZ"/>
          </a:p>
          <a:p>
            <a:r>
              <a:rPr lang="cs-CZ" b="1"/>
              <a:t>The Management Console:</a:t>
            </a:r>
            <a:r>
              <a:rPr lang="cs-CZ"/>
              <a:t/>
            </a:r>
            <a:br>
              <a:rPr lang="cs-CZ"/>
            </a:br>
            <a:endParaRPr lang="cs-CZ"/>
          </a:p>
          <a:p>
            <a:r>
              <a:rPr lang="cs-CZ"/>
              <a:t>Communicates with the Probe and collects the summarized data from it. The console does not have to be on the same network as the probe and can manage the probe by either in or out of band connections</a:t>
            </a:r>
          </a:p>
        </p:txBody>
      </p:sp>
    </p:spTree>
    <p:extLst>
      <p:ext uri="{BB962C8B-B14F-4D97-AF65-F5344CB8AC3E}">
        <p14:creationId xmlns:p14="http://schemas.microsoft.com/office/powerpoint/2010/main" val="308905607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CD292D-F9D8-461A-8549-A0C8EEC559F7}" type="slidenum">
              <a:rPr lang="cs-CZ"/>
              <a:pPr/>
              <a:t>46</a:t>
            </a:fld>
            <a:endParaRPr lang="cs-CZ"/>
          </a:p>
        </p:txBody>
      </p:sp>
      <p:sp>
        <p:nvSpPr>
          <p:cNvPr id="150530" name="Rectangle 2"/>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
        <p:nvSpPr>
          <p:cNvPr id="150531" name="Rectangle 3"/>
          <p:cNvSpPr>
            <a:spLocks noGrp="1" noChangeArrowheads="1"/>
          </p:cNvSpPr>
          <p:nvPr>
            <p:ph type="body" idx="1"/>
          </p:nvPr>
        </p:nvSpPr>
        <p:spPr>
          <a:xfrm>
            <a:off x="336550" y="4445000"/>
            <a:ext cx="6337300" cy="390842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Putting this another way, RMON autonomously looks at the network on behalf of the network management console and without affecting the characteristics and performance of the network in any way in the process.</a:t>
            </a:r>
          </a:p>
          <a:p>
            <a:r>
              <a:rPr lang="cs-CZ"/>
              <a:t>An important characteristic of RMON is that it </a:t>
            </a:r>
            <a:r>
              <a:rPr lang="cs-CZ" b="1"/>
              <a:t>reports by exception</a:t>
            </a:r>
            <a:r>
              <a:rPr lang="cs-CZ"/>
              <a:t>. The traditional approach must monitor the network just to find out if the network is within its normal operating conditions. RMON will tell you when the network has entered an abnormal state directly.</a:t>
            </a:r>
          </a:p>
          <a:p>
            <a:r>
              <a:rPr lang="cs-CZ" b="1"/>
              <a:t>Statistics</a:t>
            </a:r>
            <a:r>
              <a:rPr lang="cs-CZ"/>
              <a:t> in RMON for the network are associated with </a:t>
            </a:r>
            <a:r>
              <a:rPr lang="cs-CZ" b="1"/>
              <a:t>MAC Addresses</a:t>
            </a:r>
            <a:r>
              <a:rPr lang="cs-CZ"/>
              <a:t> (the common physical layer address for all higher protocols), rather than network devices. These statistics can be sorted in the agent, again reducing the load on the network management console to do this correlation. Historical data can be recorded (</a:t>
            </a:r>
            <a:r>
              <a:rPr lang="cs-CZ" b="1"/>
              <a:t>in the probe</a:t>
            </a:r>
            <a:r>
              <a:rPr lang="cs-CZ"/>
              <a:t>) for </a:t>
            </a:r>
            <a:r>
              <a:rPr lang="cs-CZ" b="1"/>
              <a:t>historical and trend analysis.</a:t>
            </a:r>
            <a:endParaRPr lang="cs-CZ"/>
          </a:p>
          <a:p>
            <a:r>
              <a:rPr lang="cs-CZ"/>
              <a:t>Statistics are gathered mainly at the physical layer but it also possible to collect statistics by setting up filters on a packet to gain information about </a:t>
            </a:r>
            <a:r>
              <a:rPr lang="cs-CZ" b="1"/>
              <a:t>protocol distributions</a:t>
            </a:r>
            <a:r>
              <a:rPr lang="cs-CZ"/>
              <a:t> etc. When things do go wrong above the physical layer, this self same filters can be used to </a:t>
            </a:r>
            <a:r>
              <a:rPr lang="cs-CZ" b="1"/>
              <a:t>capture packets </a:t>
            </a:r>
            <a:r>
              <a:rPr lang="cs-CZ"/>
              <a:t>in the probe so that the management console can decode and interpret them to ascertain the fault</a:t>
            </a:r>
          </a:p>
        </p:txBody>
      </p:sp>
    </p:spTree>
    <p:extLst>
      <p:ext uri="{BB962C8B-B14F-4D97-AF65-F5344CB8AC3E}">
        <p14:creationId xmlns:p14="http://schemas.microsoft.com/office/powerpoint/2010/main" val="6810153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4EE4C-9B13-4E09-A00C-F4063C0AFA11}" type="slidenum">
              <a:rPr lang="cs-CZ"/>
              <a:pPr/>
              <a:t>47</a:t>
            </a:fld>
            <a:endParaRPr lang="cs-CZ"/>
          </a:p>
        </p:txBody>
      </p:sp>
      <p:sp>
        <p:nvSpPr>
          <p:cNvPr id="152578" name="Rectangle 2"/>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
        <p:nvSpPr>
          <p:cNvPr id="152579" name="Rectangle 3"/>
          <p:cNvSpPr>
            <a:spLocks noGrp="1" noChangeArrowheads="1"/>
          </p:cNvSpPr>
          <p:nvPr>
            <p:ph type="body" idx="1"/>
          </p:nvPr>
        </p:nvSpPr>
        <p:spPr>
          <a:xfrm>
            <a:off x="336550" y="4445000"/>
            <a:ext cx="6337300" cy="390842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RFC1271 is the the document defining the RMON MIB. Other RFC’s define other protocols and techniques used on the Internet e.g. RFC1157 defines the SNMP protocol itself and RFC1212 defines the famous MIB-II MIB used by most SNMP devices.</a:t>
            </a:r>
          </a:p>
          <a:p>
            <a:endParaRPr lang="cs-CZ"/>
          </a:p>
          <a:p>
            <a:r>
              <a:rPr lang="cs-CZ"/>
              <a:t>RFC1271 breaks down RMON into functional areas, called groups. As the authors recognized that probes of different capabilities would be desirable, each of the groups is optional, but where a group is supported in a probe, all parts of the group must be supported.</a:t>
            </a:r>
          </a:p>
          <a:p>
            <a:endParaRPr lang="cs-CZ"/>
          </a:p>
          <a:p>
            <a:r>
              <a:rPr lang="cs-CZ"/>
              <a:t>The RFC describes the groups generically but also includes extensions for statistics gathering for Ethernet in the Statistics group. Other RFC’s define the extensions for other technologies such as Token Ring (RFC1513)</a:t>
            </a:r>
          </a:p>
        </p:txBody>
      </p:sp>
    </p:spTree>
    <p:extLst>
      <p:ext uri="{BB962C8B-B14F-4D97-AF65-F5344CB8AC3E}">
        <p14:creationId xmlns:p14="http://schemas.microsoft.com/office/powerpoint/2010/main" val="107401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95EC44-DB48-42EA-808E-9EDC233D7027}" type="slidenum">
              <a:rPr lang="cs-CZ"/>
              <a:pPr/>
              <a:t>48</a:t>
            </a:fld>
            <a:endParaRPr lang="cs-CZ"/>
          </a:p>
        </p:txBody>
      </p:sp>
      <p:sp>
        <p:nvSpPr>
          <p:cNvPr id="154626" name="Rectangle 2"/>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
        <p:nvSpPr>
          <p:cNvPr id="154627" name="Rectangle 3"/>
          <p:cNvSpPr>
            <a:spLocks noGrp="1" noChangeArrowheads="1"/>
          </p:cNvSpPr>
          <p:nvPr>
            <p:ph type="body" idx="1"/>
          </p:nvPr>
        </p:nvSpPr>
        <p:spPr>
          <a:xfrm>
            <a:off x="336550" y="4445000"/>
            <a:ext cx="6337300" cy="390842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The Token Ring RMON MIB is sometimes refered to as the ‘tenth group of RMON’ but is actually an extension of the existing RMON groups to include Token Ring specific statistics. Token Ring can collect statistics in the MAC frames or Data Frames. To collect just MAC frames does not require the probe to be in promiscuous mode and is sufficient to tell you of ring insertion and failure events for example.</a:t>
            </a:r>
          </a:p>
        </p:txBody>
      </p:sp>
    </p:spTree>
    <p:extLst>
      <p:ext uri="{BB962C8B-B14F-4D97-AF65-F5344CB8AC3E}">
        <p14:creationId xmlns:p14="http://schemas.microsoft.com/office/powerpoint/2010/main" val="188738774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A91ACA-F9F8-40C5-97B1-536DC6B0A9BF}" type="slidenum">
              <a:rPr lang="cs-CZ"/>
              <a:pPr/>
              <a:t>49</a:t>
            </a:fld>
            <a:endParaRPr lang="cs-CZ"/>
          </a:p>
        </p:txBody>
      </p:sp>
      <p:sp>
        <p:nvSpPr>
          <p:cNvPr id="156674"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56675"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339890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912E63-26A7-4989-B972-F2927ED29F47}" type="slidenum">
              <a:rPr lang="cs-CZ"/>
              <a:pPr/>
              <a:t>50</a:t>
            </a:fld>
            <a:endParaRPr lang="cs-CZ"/>
          </a:p>
        </p:txBody>
      </p:sp>
      <p:sp>
        <p:nvSpPr>
          <p:cNvPr id="158722"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58723"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2937538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FA2AE5-E205-409F-8A5C-9C41E2E2D316}" type="slidenum">
              <a:rPr lang="cs-CZ"/>
              <a:pPr/>
              <a:t>5</a:t>
            </a:fld>
            <a:endParaRPr lang="cs-CZ"/>
          </a:p>
        </p:txBody>
      </p:sp>
      <p:sp>
        <p:nvSpPr>
          <p:cNvPr id="76802" name="Rectangle 2"/>
          <p:cNvSpPr>
            <a:spLocks noGrp="1" noRot="1" noChangeAspect="1" noChangeArrowheads="1" noTextEdit="1"/>
          </p:cNvSpPr>
          <p:nvPr>
            <p:ph type="sldImg"/>
          </p:nvPr>
        </p:nvSpPr>
        <p:spPr>
          <a:xfrm>
            <a:off x="1328738" y="809625"/>
            <a:ext cx="4340225" cy="3254375"/>
          </a:xfrm>
          <a:ln/>
        </p:spPr>
      </p:sp>
      <p:sp>
        <p:nvSpPr>
          <p:cNvPr id="7680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45307962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044D0CE-796D-46C9-93C9-7B21E5C4D10B}" type="slidenum">
              <a:rPr lang="cs-CZ"/>
              <a:pPr/>
              <a:t>51</a:t>
            </a:fld>
            <a:endParaRPr lang="cs-CZ"/>
          </a:p>
        </p:txBody>
      </p:sp>
      <p:sp>
        <p:nvSpPr>
          <p:cNvPr id="160770"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60771"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411737643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EE3A65-0851-4B1C-96CD-C12307210A68}" type="slidenum">
              <a:rPr lang="cs-CZ"/>
              <a:pPr/>
              <a:t>52</a:t>
            </a:fld>
            <a:endParaRPr lang="cs-CZ"/>
          </a:p>
        </p:txBody>
      </p:sp>
      <p:sp>
        <p:nvSpPr>
          <p:cNvPr id="162818"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62819"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399173792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366460-46A4-400E-9C37-7FE321A82307}" type="slidenum">
              <a:rPr lang="cs-CZ"/>
              <a:pPr/>
              <a:t>53</a:t>
            </a:fld>
            <a:endParaRPr lang="cs-CZ"/>
          </a:p>
        </p:txBody>
      </p:sp>
      <p:sp>
        <p:nvSpPr>
          <p:cNvPr id="164866"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64867"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418691617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DF13CF-C2A6-4698-AD1B-DAAE63F3AFF4}" type="slidenum">
              <a:rPr lang="cs-CZ"/>
              <a:pPr/>
              <a:t>54</a:t>
            </a:fld>
            <a:endParaRPr lang="cs-CZ"/>
          </a:p>
        </p:txBody>
      </p:sp>
      <p:sp>
        <p:nvSpPr>
          <p:cNvPr id="166914"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66915"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35523029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AD7451-E4A9-4FD9-8748-79F6804C26A1}" type="slidenum">
              <a:rPr lang="cs-CZ"/>
              <a:pPr/>
              <a:t>55</a:t>
            </a:fld>
            <a:endParaRPr lang="cs-CZ"/>
          </a:p>
        </p:txBody>
      </p:sp>
      <p:sp>
        <p:nvSpPr>
          <p:cNvPr id="168962"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68963"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328711612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59BBD04-AA48-46B4-993D-9ED3A3D266F2}" type="slidenum">
              <a:rPr lang="cs-CZ"/>
              <a:pPr/>
              <a:t>56</a:t>
            </a:fld>
            <a:endParaRPr lang="cs-CZ"/>
          </a:p>
        </p:txBody>
      </p:sp>
      <p:sp>
        <p:nvSpPr>
          <p:cNvPr id="171010"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71011"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2210817257"/>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1BB00C-BBF0-4034-9918-281EA31CFD40}" type="slidenum">
              <a:rPr lang="cs-CZ"/>
              <a:pPr/>
              <a:t>57</a:t>
            </a:fld>
            <a:endParaRPr lang="cs-CZ"/>
          </a:p>
        </p:txBody>
      </p:sp>
      <p:sp>
        <p:nvSpPr>
          <p:cNvPr id="173058"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73059"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58693328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817F0B-96C3-4F51-AD95-8A88745C340E}" type="slidenum">
              <a:rPr lang="cs-CZ"/>
              <a:pPr/>
              <a:t>58</a:t>
            </a:fld>
            <a:endParaRPr lang="cs-CZ"/>
          </a:p>
        </p:txBody>
      </p:sp>
      <p:sp>
        <p:nvSpPr>
          <p:cNvPr id="175106" name="Rectangle 2"/>
          <p:cNvSpPr>
            <a:spLocks noGrp="1" noChangeArrowheads="1"/>
          </p:cNvSpPr>
          <p:nvPr>
            <p:ph type="body" idx="1"/>
          </p:nvPr>
        </p:nvSpPr>
        <p:spPr>
          <a:xfrm>
            <a:off x="336550" y="4445000"/>
            <a:ext cx="6337300" cy="3908425"/>
          </a:xfrm>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cs-CZ"/>
          </a:p>
        </p:txBody>
      </p:sp>
      <p:sp>
        <p:nvSpPr>
          <p:cNvPr id="175107" name="Rectangle 3"/>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375405224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9CF9DAF6-D42F-4967-821A-3E3A5537B974}" type="slidenum">
              <a:rPr lang="cs-CZ"/>
              <a:pPr/>
              <a:t>59</a:t>
            </a:fld>
            <a:endParaRPr lang="cs-CZ"/>
          </a:p>
        </p:txBody>
      </p:sp>
      <p:sp>
        <p:nvSpPr>
          <p:cNvPr id="177154" name="Rectangle 2"/>
          <p:cNvSpPr>
            <a:spLocks noGrp="1" noRot="1" noChangeAspect="1" noChangeArrowheads="1" noTextEdit="1"/>
          </p:cNvSpPr>
          <p:nvPr>
            <p:ph type="sldImg"/>
          </p:nvPr>
        </p:nvSpPr>
        <p:spPr>
          <a:xfrm>
            <a:off x="1390650" y="527050"/>
            <a:ext cx="4330700" cy="3248025"/>
          </a:xfrm>
          <a:ln>
            <a:noFill/>
          </a:ln>
          <a:extLst>
            <a:ext uri="{909E8E84-426E-40DD-AFC4-6F175D3DCCD1}">
              <a14:hiddenFill xmlns:a14="http://schemas.microsoft.com/office/drawing/2010/main">
                <a:noFill/>
              </a14:hiddenFill>
            </a:ext>
            <a:ext uri="{91240B29-F687-4F45-9708-019B960494DF}">
              <a14:hiddenLine xmlns:a14="http://schemas.microsoft.com/office/drawing/2010/main" w="12700">
                <a:solidFill>
                  <a:srgbClr val="000000"/>
                </a:solidFill>
                <a:miter lim="800000"/>
                <a:headEnd/>
                <a:tailEnd/>
              </a14:hiddenLine>
            </a:ext>
          </a:extLst>
        </p:spPr>
      </p:sp>
    </p:spTree>
    <p:extLst>
      <p:ext uri="{BB962C8B-B14F-4D97-AF65-F5344CB8AC3E}">
        <p14:creationId xmlns:p14="http://schemas.microsoft.com/office/powerpoint/2010/main" val="248368740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8BD2E2-A002-4600-841E-6A293AC65739}" type="slidenum">
              <a:rPr lang="cs-CZ"/>
              <a:pPr/>
              <a:t>60</a:t>
            </a:fld>
            <a:endParaRPr lang="cs-CZ"/>
          </a:p>
        </p:txBody>
      </p:sp>
      <p:sp>
        <p:nvSpPr>
          <p:cNvPr id="179202" name="Rectangle 2"/>
          <p:cNvSpPr>
            <a:spLocks noGrp="1" noRot="1" noChangeAspect="1" noChangeArrowheads="1" noTextEdit="1"/>
          </p:cNvSpPr>
          <p:nvPr>
            <p:ph type="sldImg"/>
          </p:nvPr>
        </p:nvSpPr>
        <p:spPr>
          <a:xfrm>
            <a:off x="1328738" y="809625"/>
            <a:ext cx="4340225" cy="3254375"/>
          </a:xfrm>
          <a:ln/>
        </p:spPr>
      </p:sp>
      <p:sp>
        <p:nvSpPr>
          <p:cNvPr id="17920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9510823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FF368C-C762-48D3-9FBF-453D965EC06D}" type="slidenum">
              <a:rPr lang="cs-CZ"/>
              <a:pPr/>
              <a:t>6</a:t>
            </a:fld>
            <a:endParaRPr lang="cs-CZ"/>
          </a:p>
        </p:txBody>
      </p:sp>
      <p:sp>
        <p:nvSpPr>
          <p:cNvPr id="78850" name="Rectangle 2"/>
          <p:cNvSpPr>
            <a:spLocks noGrp="1" noRot="1" noChangeAspect="1" noChangeArrowheads="1" noTextEdit="1"/>
          </p:cNvSpPr>
          <p:nvPr>
            <p:ph type="sldImg"/>
          </p:nvPr>
        </p:nvSpPr>
        <p:spPr>
          <a:xfrm>
            <a:off x="1909763" y="1244600"/>
            <a:ext cx="3179762" cy="2384425"/>
          </a:xfrm>
          <a:ln/>
        </p:spPr>
      </p:sp>
      <p:sp>
        <p:nvSpPr>
          <p:cNvPr id="7885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58171530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AF0EAF-E19D-4BC2-93DF-F0C27DB76119}" type="slidenum">
              <a:rPr lang="cs-CZ"/>
              <a:pPr/>
              <a:t>61</a:t>
            </a:fld>
            <a:endParaRPr lang="cs-CZ"/>
          </a:p>
        </p:txBody>
      </p:sp>
      <p:sp>
        <p:nvSpPr>
          <p:cNvPr id="181250" name="Rectangle 2"/>
          <p:cNvSpPr>
            <a:spLocks noGrp="1" noRot="1" noChangeAspect="1" noChangeArrowheads="1" noTextEdit="1"/>
          </p:cNvSpPr>
          <p:nvPr>
            <p:ph type="sldImg"/>
          </p:nvPr>
        </p:nvSpPr>
        <p:spPr>
          <a:xfrm>
            <a:off x="1328738" y="809625"/>
            <a:ext cx="4340225" cy="3254375"/>
          </a:xfrm>
          <a:ln/>
        </p:spPr>
      </p:sp>
      <p:sp>
        <p:nvSpPr>
          <p:cNvPr id="18125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38216580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179B5A-96A2-4169-AA1D-252A9EED00EE}" type="slidenum">
              <a:rPr lang="cs-CZ"/>
              <a:pPr/>
              <a:t>62</a:t>
            </a:fld>
            <a:endParaRPr lang="cs-CZ"/>
          </a:p>
        </p:txBody>
      </p:sp>
      <p:sp>
        <p:nvSpPr>
          <p:cNvPr id="183298" name="Rectangle 2"/>
          <p:cNvSpPr>
            <a:spLocks noGrp="1" noRot="1" noChangeAspect="1" noChangeArrowheads="1" noTextEdit="1"/>
          </p:cNvSpPr>
          <p:nvPr>
            <p:ph type="sldImg"/>
          </p:nvPr>
        </p:nvSpPr>
        <p:spPr>
          <a:xfrm>
            <a:off x="1328738" y="809625"/>
            <a:ext cx="4340225" cy="3254375"/>
          </a:xfrm>
          <a:ln/>
        </p:spPr>
      </p:sp>
      <p:sp>
        <p:nvSpPr>
          <p:cNvPr id="18329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43225979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C43A83-9847-49D1-B29E-D62D26315D5E}" type="slidenum">
              <a:rPr lang="cs-CZ"/>
              <a:pPr/>
              <a:t>63</a:t>
            </a:fld>
            <a:endParaRPr lang="cs-CZ"/>
          </a:p>
        </p:txBody>
      </p:sp>
      <p:sp>
        <p:nvSpPr>
          <p:cNvPr id="185346" name="Rectangle 2"/>
          <p:cNvSpPr>
            <a:spLocks noGrp="1" noRot="1" noChangeAspect="1" noChangeArrowheads="1" noTextEdit="1"/>
          </p:cNvSpPr>
          <p:nvPr>
            <p:ph type="sldImg"/>
          </p:nvPr>
        </p:nvSpPr>
        <p:spPr>
          <a:xfrm>
            <a:off x="1328738" y="809625"/>
            <a:ext cx="4340225" cy="3254375"/>
          </a:xfrm>
          <a:ln/>
        </p:spPr>
      </p:sp>
      <p:sp>
        <p:nvSpPr>
          <p:cNvPr id="18534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301678973"/>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00DED7-D2C9-4DB4-AAB5-5B7BE5B89435}" type="slidenum">
              <a:rPr lang="cs-CZ"/>
              <a:pPr/>
              <a:t>64</a:t>
            </a:fld>
            <a:endParaRPr lang="cs-CZ"/>
          </a:p>
        </p:txBody>
      </p:sp>
      <p:sp>
        <p:nvSpPr>
          <p:cNvPr id="187394" name="Rectangle 2"/>
          <p:cNvSpPr>
            <a:spLocks noGrp="1" noRot="1" noChangeAspect="1" noChangeArrowheads="1" noTextEdit="1"/>
          </p:cNvSpPr>
          <p:nvPr>
            <p:ph type="sldImg"/>
          </p:nvPr>
        </p:nvSpPr>
        <p:spPr>
          <a:xfrm>
            <a:off x="1328738" y="809625"/>
            <a:ext cx="4340225" cy="3254375"/>
          </a:xfrm>
          <a:ln/>
        </p:spPr>
      </p:sp>
      <p:sp>
        <p:nvSpPr>
          <p:cNvPr id="18739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403848767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F0EFAA-0F2F-4E4D-9EBC-4E2ABDFA7E5D}" type="slidenum">
              <a:rPr lang="cs-CZ"/>
              <a:pPr/>
              <a:t>65</a:t>
            </a:fld>
            <a:endParaRPr lang="cs-CZ"/>
          </a:p>
        </p:txBody>
      </p:sp>
      <p:sp>
        <p:nvSpPr>
          <p:cNvPr id="189442" name="Rectangle 2"/>
          <p:cNvSpPr>
            <a:spLocks noGrp="1" noRot="1" noChangeAspect="1" noChangeArrowheads="1" noTextEdit="1"/>
          </p:cNvSpPr>
          <p:nvPr>
            <p:ph type="sldImg"/>
          </p:nvPr>
        </p:nvSpPr>
        <p:spPr>
          <a:xfrm>
            <a:off x="1328738" y="809625"/>
            <a:ext cx="4340225" cy="3254375"/>
          </a:xfrm>
          <a:ln/>
        </p:spPr>
      </p:sp>
      <p:sp>
        <p:nvSpPr>
          <p:cNvPr id="18944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4769572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2BA64E-3E5D-42D6-B2FA-89B77D46926D}" type="slidenum">
              <a:rPr lang="cs-CZ"/>
              <a:pPr/>
              <a:t>66</a:t>
            </a:fld>
            <a:endParaRPr lang="cs-CZ"/>
          </a:p>
        </p:txBody>
      </p:sp>
      <p:sp>
        <p:nvSpPr>
          <p:cNvPr id="191490" name="Rectangle 2"/>
          <p:cNvSpPr>
            <a:spLocks noGrp="1" noRot="1" noChangeAspect="1" noChangeArrowheads="1" noTextEdit="1"/>
          </p:cNvSpPr>
          <p:nvPr>
            <p:ph type="sldImg"/>
          </p:nvPr>
        </p:nvSpPr>
        <p:spPr>
          <a:xfrm>
            <a:off x="1328738" y="809625"/>
            <a:ext cx="4340225" cy="3254375"/>
          </a:xfrm>
          <a:ln/>
        </p:spPr>
      </p:sp>
      <p:sp>
        <p:nvSpPr>
          <p:cNvPr id="19149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02875110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D5972F-4A9A-497F-A541-8BED66851414}" type="slidenum">
              <a:rPr lang="cs-CZ"/>
              <a:pPr/>
              <a:t>67</a:t>
            </a:fld>
            <a:endParaRPr lang="cs-CZ"/>
          </a:p>
        </p:txBody>
      </p:sp>
      <p:sp>
        <p:nvSpPr>
          <p:cNvPr id="193538" name="Rectangle 2"/>
          <p:cNvSpPr>
            <a:spLocks noGrp="1" noRot="1" noChangeAspect="1" noChangeArrowheads="1" noTextEdit="1"/>
          </p:cNvSpPr>
          <p:nvPr>
            <p:ph type="sldImg"/>
          </p:nvPr>
        </p:nvSpPr>
        <p:spPr>
          <a:xfrm>
            <a:off x="1328738" y="809625"/>
            <a:ext cx="4340225" cy="3254375"/>
          </a:xfrm>
          <a:ln/>
        </p:spPr>
      </p:sp>
      <p:sp>
        <p:nvSpPr>
          <p:cNvPr id="19353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27660750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889FCC6-96BA-4268-9A4B-288B550991D0}" type="slidenum">
              <a:rPr lang="cs-CZ"/>
              <a:pPr/>
              <a:t>68</a:t>
            </a:fld>
            <a:endParaRPr lang="cs-CZ"/>
          </a:p>
        </p:txBody>
      </p:sp>
      <p:sp>
        <p:nvSpPr>
          <p:cNvPr id="195586" name="Rectangle 2"/>
          <p:cNvSpPr>
            <a:spLocks noGrp="1" noRot="1" noChangeAspect="1" noChangeArrowheads="1" noTextEdit="1"/>
          </p:cNvSpPr>
          <p:nvPr>
            <p:ph type="sldImg"/>
          </p:nvPr>
        </p:nvSpPr>
        <p:spPr>
          <a:xfrm>
            <a:off x="1328738" y="809625"/>
            <a:ext cx="4340225" cy="3254375"/>
          </a:xfrm>
          <a:ln/>
        </p:spPr>
      </p:sp>
      <p:sp>
        <p:nvSpPr>
          <p:cNvPr id="19558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72160491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0FAED1-C62F-4753-A495-93142A689891}" type="slidenum">
              <a:rPr lang="cs-CZ"/>
              <a:pPr/>
              <a:t>69</a:t>
            </a:fld>
            <a:endParaRPr lang="cs-CZ"/>
          </a:p>
        </p:txBody>
      </p:sp>
      <p:sp>
        <p:nvSpPr>
          <p:cNvPr id="197634" name="Rectangle 2"/>
          <p:cNvSpPr>
            <a:spLocks noGrp="1" noRot="1" noChangeAspect="1" noChangeArrowheads="1" noTextEdit="1"/>
          </p:cNvSpPr>
          <p:nvPr>
            <p:ph type="sldImg"/>
          </p:nvPr>
        </p:nvSpPr>
        <p:spPr>
          <a:xfrm>
            <a:off x="1328738" y="809625"/>
            <a:ext cx="4340225" cy="3254375"/>
          </a:xfrm>
          <a:ln/>
        </p:spPr>
      </p:sp>
      <p:sp>
        <p:nvSpPr>
          <p:cNvPr id="19763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72183901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C19CC6-7D54-4C8A-B79F-87B2870683D3}" type="slidenum">
              <a:rPr lang="cs-CZ"/>
              <a:pPr/>
              <a:t>70</a:t>
            </a:fld>
            <a:endParaRPr lang="cs-CZ"/>
          </a:p>
        </p:txBody>
      </p:sp>
      <p:sp>
        <p:nvSpPr>
          <p:cNvPr id="199682" name="Rectangle 2"/>
          <p:cNvSpPr>
            <a:spLocks noGrp="1" noRot="1" noChangeAspect="1" noChangeArrowheads="1" noTextEdit="1"/>
          </p:cNvSpPr>
          <p:nvPr>
            <p:ph type="sldImg"/>
          </p:nvPr>
        </p:nvSpPr>
        <p:spPr>
          <a:xfrm>
            <a:off x="1328738" y="809625"/>
            <a:ext cx="4340225" cy="3254375"/>
          </a:xfrm>
          <a:ln/>
        </p:spPr>
      </p:sp>
      <p:sp>
        <p:nvSpPr>
          <p:cNvPr id="19968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13536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EDFD16-10D3-46F9-813C-C661DD5672FA}" type="slidenum">
              <a:rPr lang="cs-CZ"/>
              <a:pPr/>
              <a:t>7</a:t>
            </a:fld>
            <a:endParaRPr lang="cs-CZ"/>
          </a:p>
        </p:txBody>
      </p:sp>
      <p:sp>
        <p:nvSpPr>
          <p:cNvPr id="80898" name="Rectangle 2"/>
          <p:cNvSpPr>
            <a:spLocks noGrp="1" noRot="1" noChangeAspect="1" noChangeArrowheads="1" noTextEdit="1"/>
          </p:cNvSpPr>
          <p:nvPr>
            <p:ph type="sldImg"/>
          </p:nvPr>
        </p:nvSpPr>
        <p:spPr>
          <a:xfrm>
            <a:off x="1909763" y="1244600"/>
            <a:ext cx="3179762" cy="2384425"/>
          </a:xfrm>
          <a:ln/>
        </p:spPr>
      </p:sp>
      <p:sp>
        <p:nvSpPr>
          <p:cNvPr id="8089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452067992"/>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882CB6-A120-4258-97E4-7B0114C19C9B}" type="slidenum">
              <a:rPr lang="cs-CZ"/>
              <a:pPr/>
              <a:t>71</a:t>
            </a:fld>
            <a:endParaRPr lang="cs-CZ"/>
          </a:p>
        </p:txBody>
      </p:sp>
      <p:sp>
        <p:nvSpPr>
          <p:cNvPr id="201730" name="Rectangle 2"/>
          <p:cNvSpPr>
            <a:spLocks noGrp="1" noRot="1" noChangeAspect="1" noChangeArrowheads="1" noTextEdit="1"/>
          </p:cNvSpPr>
          <p:nvPr>
            <p:ph type="sldImg"/>
          </p:nvPr>
        </p:nvSpPr>
        <p:spPr>
          <a:xfrm>
            <a:off x="1328738" y="809625"/>
            <a:ext cx="4340225" cy="3254375"/>
          </a:xfrm>
          <a:ln/>
        </p:spPr>
      </p:sp>
      <p:sp>
        <p:nvSpPr>
          <p:cNvPr id="20173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62304349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0CA476-E11B-4C5B-A3BE-804624EF782D}" type="slidenum">
              <a:rPr lang="cs-CZ"/>
              <a:pPr/>
              <a:t>72</a:t>
            </a:fld>
            <a:endParaRPr lang="cs-CZ"/>
          </a:p>
        </p:txBody>
      </p:sp>
      <p:sp>
        <p:nvSpPr>
          <p:cNvPr id="203778" name="Rectangle 2"/>
          <p:cNvSpPr>
            <a:spLocks noGrp="1" noRot="1" noChangeAspect="1" noChangeArrowheads="1" noTextEdit="1"/>
          </p:cNvSpPr>
          <p:nvPr>
            <p:ph type="sldImg"/>
          </p:nvPr>
        </p:nvSpPr>
        <p:spPr>
          <a:xfrm>
            <a:off x="1328738" y="809625"/>
            <a:ext cx="4340225" cy="3254375"/>
          </a:xfrm>
          <a:ln/>
        </p:spPr>
      </p:sp>
      <p:sp>
        <p:nvSpPr>
          <p:cNvPr id="20377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69663300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2811FF-D285-4ED9-B5A4-F1A8FC9E17E0}" type="slidenum">
              <a:rPr lang="cs-CZ"/>
              <a:pPr/>
              <a:t>73</a:t>
            </a:fld>
            <a:endParaRPr lang="cs-CZ"/>
          </a:p>
        </p:txBody>
      </p:sp>
      <p:sp>
        <p:nvSpPr>
          <p:cNvPr id="205826" name="Rectangle 2"/>
          <p:cNvSpPr>
            <a:spLocks noGrp="1" noRot="1" noChangeAspect="1" noChangeArrowheads="1" noTextEdit="1"/>
          </p:cNvSpPr>
          <p:nvPr>
            <p:ph type="sldImg"/>
          </p:nvPr>
        </p:nvSpPr>
        <p:spPr>
          <a:xfrm>
            <a:off x="1328738" y="809625"/>
            <a:ext cx="4340225" cy="3254375"/>
          </a:xfrm>
          <a:ln/>
        </p:spPr>
      </p:sp>
      <p:sp>
        <p:nvSpPr>
          <p:cNvPr id="20582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50152346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359643-243F-4BB3-AD40-C440C91C4079}" type="slidenum">
              <a:rPr lang="cs-CZ"/>
              <a:pPr/>
              <a:t>74</a:t>
            </a:fld>
            <a:endParaRPr lang="cs-CZ"/>
          </a:p>
        </p:txBody>
      </p:sp>
      <p:sp>
        <p:nvSpPr>
          <p:cNvPr id="207874" name="Rectangle 2"/>
          <p:cNvSpPr>
            <a:spLocks noGrp="1" noRot="1" noChangeAspect="1" noChangeArrowheads="1" noTextEdit="1"/>
          </p:cNvSpPr>
          <p:nvPr>
            <p:ph type="sldImg"/>
          </p:nvPr>
        </p:nvSpPr>
        <p:spPr>
          <a:xfrm>
            <a:off x="1328738" y="809625"/>
            <a:ext cx="4340225" cy="3254375"/>
          </a:xfrm>
          <a:ln/>
        </p:spPr>
      </p:sp>
      <p:sp>
        <p:nvSpPr>
          <p:cNvPr id="20787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2103397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87225F-8E36-4744-B9E6-2DD10CEAE6F5}" type="slidenum">
              <a:rPr lang="cs-CZ"/>
              <a:pPr/>
              <a:t>75</a:t>
            </a:fld>
            <a:endParaRPr lang="cs-CZ"/>
          </a:p>
        </p:txBody>
      </p:sp>
      <p:sp>
        <p:nvSpPr>
          <p:cNvPr id="209922" name="Rectangle 2"/>
          <p:cNvSpPr>
            <a:spLocks noGrp="1" noRot="1" noChangeAspect="1" noChangeArrowheads="1" noTextEdit="1"/>
          </p:cNvSpPr>
          <p:nvPr>
            <p:ph type="sldImg"/>
          </p:nvPr>
        </p:nvSpPr>
        <p:spPr>
          <a:xfrm>
            <a:off x="1328738" y="809625"/>
            <a:ext cx="4340225" cy="3254375"/>
          </a:xfrm>
          <a:ln/>
        </p:spPr>
      </p:sp>
      <p:sp>
        <p:nvSpPr>
          <p:cNvPr id="20992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72193853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39BC8-C405-4F25-9A8F-77359CD2B90C}" type="slidenum">
              <a:rPr lang="cs-CZ"/>
              <a:pPr/>
              <a:t>76</a:t>
            </a:fld>
            <a:endParaRPr lang="cs-CZ"/>
          </a:p>
        </p:txBody>
      </p:sp>
      <p:sp>
        <p:nvSpPr>
          <p:cNvPr id="211970" name="Rectangle 2"/>
          <p:cNvSpPr>
            <a:spLocks noGrp="1" noRot="1" noChangeAspect="1" noChangeArrowheads="1" noTextEdit="1"/>
          </p:cNvSpPr>
          <p:nvPr>
            <p:ph type="sldImg"/>
          </p:nvPr>
        </p:nvSpPr>
        <p:spPr>
          <a:xfrm>
            <a:off x="1328738" y="809625"/>
            <a:ext cx="4340225" cy="3254375"/>
          </a:xfrm>
          <a:ln/>
        </p:spPr>
      </p:sp>
      <p:sp>
        <p:nvSpPr>
          <p:cNvPr id="21197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787959055"/>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2DA36A-3C38-41DC-8319-D147F7AC29EF}" type="slidenum">
              <a:rPr lang="cs-CZ"/>
              <a:pPr/>
              <a:t>77</a:t>
            </a:fld>
            <a:endParaRPr lang="cs-CZ"/>
          </a:p>
        </p:txBody>
      </p:sp>
      <p:sp>
        <p:nvSpPr>
          <p:cNvPr id="214018" name="Rectangle 2"/>
          <p:cNvSpPr>
            <a:spLocks noGrp="1" noRot="1" noChangeAspect="1" noChangeArrowheads="1" noTextEdit="1"/>
          </p:cNvSpPr>
          <p:nvPr>
            <p:ph type="sldImg"/>
          </p:nvPr>
        </p:nvSpPr>
        <p:spPr>
          <a:xfrm>
            <a:off x="1328738" y="809625"/>
            <a:ext cx="4340225" cy="3254375"/>
          </a:xfrm>
          <a:ln/>
        </p:spPr>
      </p:sp>
      <p:sp>
        <p:nvSpPr>
          <p:cNvPr id="21401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32724903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AB783B-0276-45F8-855F-8475524A0992}" type="slidenum">
              <a:rPr lang="cs-CZ"/>
              <a:pPr/>
              <a:t>78</a:t>
            </a:fld>
            <a:endParaRPr lang="cs-CZ"/>
          </a:p>
        </p:txBody>
      </p:sp>
      <p:sp>
        <p:nvSpPr>
          <p:cNvPr id="216066" name="Rectangle 2"/>
          <p:cNvSpPr>
            <a:spLocks noGrp="1" noRot="1" noChangeAspect="1" noChangeArrowheads="1" noTextEdit="1"/>
          </p:cNvSpPr>
          <p:nvPr>
            <p:ph type="sldImg"/>
          </p:nvPr>
        </p:nvSpPr>
        <p:spPr>
          <a:xfrm>
            <a:off x="1328738" y="809625"/>
            <a:ext cx="4340225" cy="3254375"/>
          </a:xfrm>
          <a:ln/>
        </p:spPr>
      </p:sp>
      <p:sp>
        <p:nvSpPr>
          <p:cNvPr id="21606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62292117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9E59E4-0E11-437A-8766-815CA6CEB6FC}" type="slidenum">
              <a:rPr lang="cs-CZ"/>
              <a:pPr/>
              <a:t>79</a:t>
            </a:fld>
            <a:endParaRPr lang="cs-CZ"/>
          </a:p>
        </p:txBody>
      </p:sp>
      <p:sp>
        <p:nvSpPr>
          <p:cNvPr id="218114" name="Rectangle 2"/>
          <p:cNvSpPr>
            <a:spLocks noGrp="1" noRot="1" noChangeAspect="1" noChangeArrowheads="1" noTextEdit="1"/>
          </p:cNvSpPr>
          <p:nvPr>
            <p:ph type="sldImg"/>
          </p:nvPr>
        </p:nvSpPr>
        <p:spPr>
          <a:xfrm>
            <a:off x="1328738" y="809625"/>
            <a:ext cx="4340225" cy="3254375"/>
          </a:xfrm>
          <a:ln/>
        </p:spPr>
      </p:sp>
      <p:sp>
        <p:nvSpPr>
          <p:cNvPr id="21811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404841260"/>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0B3A94-9B6D-44E8-B024-A8103B044763}" type="slidenum">
              <a:rPr lang="cs-CZ"/>
              <a:pPr/>
              <a:t>80</a:t>
            </a:fld>
            <a:endParaRPr lang="cs-CZ"/>
          </a:p>
        </p:txBody>
      </p:sp>
      <p:sp>
        <p:nvSpPr>
          <p:cNvPr id="220162" name="Rectangle 2"/>
          <p:cNvSpPr>
            <a:spLocks noGrp="1" noRot="1" noChangeAspect="1" noChangeArrowheads="1" noTextEdit="1"/>
          </p:cNvSpPr>
          <p:nvPr>
            <p:ph type="sldImg"/>
          </p:nvPr>
        </p:nvSpPr>
        <p:spPr>
          <a:xfrm>
            <a:off x="1328738" y="809625"/>
            <a:ext cx="4340225" cy="3254375"/>
          </a:xfrm>
          <a:ln/>
        </p:spPr>
      </p:sp>
      <p:sp>
        <p:nvSpPr>
          <p:cNvPr id="22016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146917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AB3001-47D6-465D-AD23-938DB8DB973E}" type="slidenum">
              <a:rPr lang="cs-CZ"/>
              <a:pPr/>
              <a:t>8</a:t>
            </a:fld>
            <a:endParaRPr lang="cs-CZ"/>
          </a:p>
        </p:txBody>
      </p:sp>
      <p:sp>
        <p:nvSpPr>
          <p:cNvPr id="82946" name="Rectangle 2"/>
          <p:cNvSpPr>
            <a:spLocks noGrp="1" noRot="1" noChangeAspect="1" noChangeArrowheads="1" noTextEdit="1"/>
          </p:cNvSpPr>
          <p:nvPr>
            <p:ph type="sldImg"/>
          </p:nvPr>
        </p:nvSpPr>
        <p:spPr>
          <a:xfrm>
            <a:off x="1909763" y="1244600"/>
            <a:ext cx="3179762" cy="2384425"/>
          </a:xfrm>
          <a:ln/>
        </p:spPr>
      </p:sp>
      <p:sp>
        <p:nvSpPr>
          <p:cNvPr id="8294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583534952"/>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C552CA-43D0-463D-9F7F-E87C3078D431}" type="slidenum">
              <a:rPr lang="cs-CZ"/>
              <a:pPr/>
              <a:t>81</a:t>
            </a:fld>
            <a:endParaRPr lang="cs-CZ"/>
          </a:p>
        </p:txBody>
      </p:sp>
      <p:sp>
        <p:nvSpPr>
          <p:cNvPr id="222210" name="Rectangle 2"/>
          <p:cNvSpPr>
            <a:spLocks noGrp="1" noRot="1" noChangeAspect="1" noChangeArrowheads="1" noTextEdit="1"/>
          </p:cNvSpPr>
          <p:nvPr>
            <p:ph type="sldImg"/>
          </p:nvPr>
        </p:nvSpPr>
        <p:spPr>
          <a:xfrm>
            <a:off x="1328738" y="809625"/>
            <a:ext cx="4340225" cy="3254375"/>
          </a:xfrm>
          <a:ln/>
        </p:spPr>
      </p:sp>
      <p:sp>
        <p:nvSpPr>
          <p:cNvPr id="22221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4803087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9F5473D-B649-4701-ADF6-A7C5998FF7DA}" type="slidenum">
              <a:rPr lang="cs-CZ"/>
              <a:pPr/>
              <a:t>82</a:t>
            </a:fld>
            <a:endParaRPr lang="cs-CZ"/>
          </a:p>
        </p:txBody>
      </p:sp>
      <p:sp>
        <p:nvSpPr>
          <p:cNvPr id="224258" name="Rectangle 2"/>
          <p:cNvSpPr>
            <a:spLocks noGrp="1" noRot="1" noChangeAspect="1" noChangeArrowheads="1" noTextEdit="1"/>
          </p:cNvSpPr>
          <p:nvPr>
            <p:ph type="sldImg"/>
          </p:nvPr>
        </p:nvSpPr>
        <p:spPr>
          <a:xfrm>
            <a:off x="1328738" y="809625"/>
            <a:ext cx="4340225" cy="3254375"/>
          </a:xfrm>
          <a:ln/>
        </p:spPr>
      </p:sp>
      <p:sp>
        <p:nvSpPr>
          <p:cNvPr id="224259"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3273529005"/>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A8F8DC-CC6F-4C6A-BD5B-96B107D52B1E}" type="slidenum">
              <a:rPr lang="cs-CZ"/>
              <a:pPr/>
              <a:t>83</a:t>
            </a:fld>
            <a:endParaRPr lang="cs-CZ"/>
          </a:p>
        </p:txBody>
      </p:sp>
      <p:sp>
        <p:nvSpPr>
          <p:cNvPr id="226306" name="Rectangle 2"/>
          <p:cNvSpPr>
            <a:spLocks noGrp="1" noRot="1" noChangeAspect="1" noChangeArrowheads="1" noTextEdit="1"/>
          </p:cNvSpPr>
          <p:nvPr>
            <p:ph type="sldImg"/>
          </p:nvPr>
        </p:nvSpPr>
        <p:spPr>
          <a:xfrm>
            <a:off x="1328738" y="809625"/>
            <a:ext cx="4340225" cy="3254375"/>
          </a:xfrm>
          <a:ln/>
        </p:spPr>
      </p:sp>
      <p:sp>
        <p:nvSpPr>
          <p:cNvPr id="226307"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403568548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7CD47C-2C8A-4099-A011-0A199F2A5EF7}" type="slidenum">
              <a:rPr lang="cs-CZ"/>
              <a:pPr/>
              <a:t>84</a:t>
            </a:fld>
            <a:endParaRPr lang="cs-CZ"/>
          </a:p>
        </p:txBody>
      </p:sp>
      <p:sp>
        <p:nvSpPr>
          <p:cNvPr id="228354" name="Rectangle 2"/>
          <p:cNvSpPr>
            <a:spLocks noGrp="1" noRot="1" noChangeAspect="1" noChangeArrowheads="1" noTextEdit="1"/>
          </p:cNvSpPr>
          <p:nvPr>
            <p:ph type="sldImg"/>
          </p:nvPr>
        </p:nvSpPr>
        <p:spPr>
          <a:xfrm>
            <a:off x="1328738" y="809625"/>
            <a:ext cx="4340225" cy="3254375"/>
          </a:xfrm>
          <a:ln/>
        </p:spPr>
      </p:sp>
      <p:sp>
        <p:nvSpPr>
          <p:cNvPr id="22835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163882108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0702BC1-25BA-4F1B-A796-082869085104}" type="slidenum">
              <a:rPr lang="cs-CZ"/>
              <a:pPr/>
              <a:t>85</a:t>
            </a:fld>
            <a:endParaRPr lang="cs-CZ"/>
          </a:p>
        </p:txBody>
      </p:sp>
      <p:sp>
        <p:nvSpPr>
          <p:cNvPr id="230402" name="Rectangle 2"/>
          <p:cNvSpPr>
            <a:spLocks noGrp="1" noRot="1" noChangeAspect="1" noChangeArrowheads="1" noTextEdit="1"/>
          </p:cNvSpPr>
          <p:nvPr>
            <p:ph type="sldImg"/>
          </p:nvPr>
        </p:nvSpPr>
        <p:spPr>
          <a:xfrm>
            <a:off x="1328738" y="809625"/>
            <a:ext cx="4340225" cy="3254375"/>
          </a:xfrm>
          <a:ln/>
        </p:spPr>
      </p:sp>
      <p:sp>
        <p:nvSpPr>
          <p:cNvPr id="230403"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781308386"/>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9089C7-8C54-463F-8E6C-186E0E0ED5CF}" type="slidenum">
              <a:rPr lang="cs-CZ"/>
              <a:pPr/>
              <a:t>86</a:t>
            </a:fld>
            <a:endParaRPr lang="cs-CZ"/>
          </a:p>
        </p:txBody>
      </p:sp>
      <p:sp>
        <p:nvSpPr>
          <p:cNvPr id="232450" name="Rectangle 2"/>
          <p:cNvSpPr>
            <a:spLocks noGrp="1" noRot="1" noChangeAspect="1" noChangeArrowheads="1" noTextEdit="1"/>
          </p:cNvSpPr>
          <p:nvPr>
            <p:ph type="sldImg"/>
          </p:nvPr>
        </p:nvSpPr>
        <p:spPr>
          <a:xfrm>
            <a:off x="1328738" y="809625"/>
            <a:ext cx="4340225" cy="3254375"/>
          </a:xfrm>
          <a:ln/>
        </p:spPr>
      </p:sp>
      <p:sp>
        <p:nvSpPr>
          <p:cNvPr id="232451"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4042840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C12943-502B-4B10-BB7A-1FADCCFDBBF8}" type="slidenum">
              <a:rPr lang="cs-CZ"/>
              <a:pPr/>
              <a:t>9</a:t>
            </a:fld>
            <a:endParaRPr lang="cs-CZ"/>
          </a:p>
        </p:txBody>
      </p:sp>
      <p:sp>
        <p:nvSpPr>
          <p:cNvPr id="84994" name="Rectangle 2"/>
          <p:cNvSpPr>
            <a:spLocks noGrp="1" noRot="1" noChangeAspect="1" noChangeArrowheads="1" noTextEdit="1"/>
          </p:cNvSpPr>
          <p:nvPr>
            <p:ph type="sldImg"/>
          </p:nvPr>
        </p:nvSpPr>
        <p:spPr>
          <a:xfrm>
            <a:off x="1909763" y="1244600"/>
            <a:ext cx="3179762" cy="2384425"/>
          </a:xfrm>
          <a:ln/>
        </p:spPr>
      </p:sp>
      <p:sp>
        <p:nvSpPr>
          <p:cNvPr id="84995" name="Rectangle 3"/>
          <p:cNvSpPr>
            <a:spLocks noGrp="1" noChangeArrowheads="1"/>
          </p:cNvSpPr>
          <p:nvPr>
            <p:ph type="body" idx="1"/>
          </p:nvPr>
        </p:nvSpPr>
        <p:spPr>
          <a:xfrm>
            <a:off x="933450" y="4413250"/>
            <a:ext cx="5130800" cy="3906838"/>
          </a:xfrm>
        </p:spPr>
        <p:txBody>
          <a:bodyPr/>
          <a:lstStyle/>
          <a:p>
            <a:endParaRPr lang="cs-CZ"/>
          </a:p>
        </p:txBody>
      </p:sp>
    </p:spTree>
    <p:extLst>
      <p:ext uri="{BB962C8B-B14F-4D97-AF65-F5344CB8AC3E}">
        <p14:creationId xmlns:p14="http://schemas.microsoft.com/office/powerpoint/2010/main" val="2043385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66562" name="Line 2"/>
          <p:cNvSpPr>
            <a:spLocks noChangeShapeType="1"/>
          </p:cNvSpPr>
          <p:nvPr/>
        </p:nvSpPr>
        <p:spPr bwMode="auto">
          <a:xfrm>
            <a:off x="7315200" y="1066800"/>
            <a:ext cx="0" cy="17526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6563" name="Rectangle 3"/>
          <p:cNvSpPr>
            <a:spLocks noGrp="1" noChangeArrowheads="1"/>
          </p:cNvSpPr>
          <p:nvPr>
            <p:ph type="ctrTitle"/>
          </p:nvPr>
        </p:nvSpPr>
        <p:spPr>
          <a:xfrm>
            <a:off x="762000" y="457200"/>
            <a:ext cx="6389688" cy="2133600"/>
          </a:xfrm>
        </p:spPr>
        <p:txBody>
          <a:bodyPr/>
          <a:lstStyle>
            <a:lvl1pPr>
              <a:defRPr sz="3300"/>
            </a:lvl1pPr>
          </a:lstStyle>
          <a:p>
            <a:pPr lvl="0"/>
            <a:r>
              <a:rPr lang="cs-CZ" noProof="0" smtClean="0"/>
              <a:t>Klepnutím lze upravit styl předlohy nadpisů.</a:t>
            </a:r>
          </a:p>
        </p:txBody>
      </p:sp>
      <p:sp>
        <p:nvSpPr>
          <p:cNvPr id="6656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2200"/>
            </a:lvl1pPr>
          </a:lstStyle>
          <a:p>
            <a:pPr lvl="0"/>
            <a:r>
              <a:rPr lang="cs-CZ" noProof="0" smtClean="0"/>
              <a:t>Klepnutím lze upravit styl předlohy podnadpisů.</a:t>
            </a:r>
          </a:p>
        </p:txBody>
      </p:sp>
      <p:sp>
        <p:nvSpPr>
          <p:cNvPr id="66565" name="Rectangle 5"/>
          <p:cNvSpPr>
            <a:spLocks noGrp="1" noChangeArrowheads="1"/>
          </p:cNvSpPr>
          <p:nvPr>
            <p:ph type="dt" sz="half" idx="2"/>
          </p:nvPr>
        </p:nvSpPr>
        <p:spPr/>
        <p:txBody>
          <a:bodyPr/>
          <a:lstStyle>
            <a:lvl1pPr>
              <a:defRPr/>
            </a:lvl1pPr>
          </a:lstStyle>
          <a:p>
            <a:endParaRPr lang="cs-CZ"/>
          </a:p>
        </p:txBody>
      </p:sp>
      <p:sp>
        <p:nvSpPr>
          <p:cNvPr id="66566" name="Rectangle 6"/>
          <p:cNvSpPr>
            <a:spLocks noGrp="1" noChangeArrowheads="1"/>
          </p:cNvSpPr>
          <p:nvPr>
            <p:ph type="ftr" sz="quarter" idx="3"/>
          </p:nvPr>
        </p:nvSpPr>
        <p:spPr/>
        <p:txBody>
          <a:bodyPr/>
          <a:lstStyle>
            <a:lvl1pPr>
              <a:defRPr/>
            </a:lvl1pPr>
          </a:lstStyle>
          <a:p>
            <a:r>
              <a:rPr lang="cs-CZ"/>
              <a:t>Počítačové sítě</a:t>
            </a:r>
          </a:p>
        </p:txBody>
      </p:sp>
      <p:sp>
        <p:nvSpPr>
          <p:cNvPr id="66567" name="Rectangle 7"/>
          <p:cNvSpPr>
            <a:spLocks noGrp="1" noChangeArrowheads="1"/>
          </p:cNvSpPr>
          <p:nvPr>
            <p:ph type="sldNum" sz="quarter" idx="4"/>
          </p:nvPr>
        </p:nvSpPr>
        <p:spPr/>
        <p:txBody>
          <a:bodyPr/>
          <a:lstStyle>
            <a:lvl1pPr>
              <a:defRPr/>
            </a:lvl1pPr>
          </a:lstStyle>
          <a:p>
            <a:fld id="{D655EA78-FC1F-4EB9-9485-3AACA344588F}" type="slidenum">
              <a:rPr lang="cs-CZ"/>
              <a:pPr/>
              <a:t>‹#›</a:t>
            </a:fld>
            <a:endParaRPr lang="cs-CZ"/>
          </a:p>
        </p:txBody>
      </p:sp>
      <p:sp>
        <p:nvSpPr>
          <p:cNvPr id="66568" name="Line 8"/>
          <p:cNvSpPr>
            <a:spLocks noChangeShapeType="1"/>
          </p:cNvSpPr>
          <p:nvPr/>
        </p:nvSpPr>
        <p:spPr bwMode="auto">
          <a:xfrm>
            <a:off x="838200" y="2819400"/>
            <a:ext cx="6477000" cy="0"/>
          </a:xfrm>
          <a:prstGeom prst="line">
            <a:avLst/>
          </a:prstGeom>
          <a:noFill/>
          <a:ln w="63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nvGrpSpPr>
          <p:cNvPr id="66569" name="Group 9" descr="decorative graphic made up of dots"/>
          <p:cNvGrpSpPr>
            <a:grpSpLocks/>
          </p:cNvGrpSpPr>
          <p:nvPr/>
        </p:nvGrpSpPr>
        <p:grpSpPr bwMode="auto">
          <a:xfrm>
            <a:off x="7467600" y="1219200"/>
            <a:ext cx="792163" cy="1295400"/>
            <a:chOff x="5136" y="960"/>
            <a:chExt cx="528" cy="864"/>
          </a:xfrm>
        </p:grpSpPr>
        <p:sp>
          <p:nvSpPr>
            <p:cNvPr id="66570" name="Oval 10"/>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1" name="Oval 11"/>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2" name="Oval 12"/>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3" name="Oval 13"/>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4" name="Oval 14"/>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5" name="Oval 15"/>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6" name="Oval 16"/>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7" name="Oval 17"/>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8" name="Oval 18"/>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79" name="Oval 19"/>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0" name="Oval 20"/>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1" name="Oval 21"/>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2" name="Oval 22"/>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3" name="Oval 23"/>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4" name="Oval 24"/>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5" name="Oval 25"/>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6" name="Oval 26"/>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7" name="Oval 27"/>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8" name="Oval 28"/>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89" name="Oval 29"/>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0" name="Oval 30"/>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1" name="Oval 31"/>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2" name="Oval 32"/>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3" name="Oval 33"/>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4" name="Oval 34"/>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5" name="Oval 35"/>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6" name="Oval 36"/>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7" name="Oval 37"/>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8" name="Oval 38"/>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599" name="Oval 39"/>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0" name="Oval 40"/>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grpSp>
        <p:nvGrpSpPr>
          <p:cNvPr id="66601" name="Group 41" descr="decorative graphic made up of dots"/>
          <p:cNvGrpSpPr>
            <a:grpSpLocks/>
          </p:cNvGrpSpPr>
          <p:nvPr/>
        </p:nvGrpSpPr>
        <p:grpSpPr bwMode="auto">
          <a:xfrm>
            <a:off x="7467600" y="1219200"/>
            <a:ext cx="792163" cy="1295400"/>
            <a:chOff x="5136" y="960"/>
            <a:chExt cx="528" cy="864"/>
          </a:xfrm>
        </p:grpSpPr>
        <p:sp>
          <p:nvSpPr>
            <p:cNvPr id="66602" name="Oval 42"/>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3" name="Oval 43"/>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4" name="Oval 44"/>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5" name="Oval 45"/>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6" name="Oval 46"/>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7" name="Oval 47"/>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8" name="Oval 48"/>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09" name="Oval 49"/>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0" name="Oval 50"/>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1" name="Oval 51"/>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2" name="Oval 52"/>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3" name="Oval 53"/>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4" name="Oval 54"/>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5" name="Oval 55"/>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6" name="Oval 56"/>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7" name="Oval 57"/>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8" name="Oval 58"/>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19" name="Oval 59"/>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0" name="Oval 60"/>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1" name="Oval 61"/>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2" name="Oval 62"/>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3" name="Oval 63"/>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4" name="Oval 64"/>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5" name="Oval 65"/>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6" name="Oval 66"/>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7" name="Oval 67"/>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8" name="Oval 68"/>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29" name="Oval 69"/>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30" name="Oval 70"/>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31" name="Oval 71"/>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6632" name="Oval 72"/>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r>
              <a:rPr lang="cs-CZ"/>
              <a:t>Počítačové sítě</a:t>
            </a:r>
          </a:p>
        </p:txBody>
      </p:sp>
      <p:sp>
        <p:nvSpPr>
          <p:cNvPr id="6" name="Zástupný symbol pro číslo snímku 5"/>
          <p:cNvSpPr>
            <a:spLocks noGrp="1"/>
          </p:cNvSpPr>
          <p:nvPr>
            <p:ph type="sldNum" sz="quarter" idx="12"/>
          </p:nvPr>
        </p:nvSpPr>
        <p:spPr/>
        <p:txBody>
          <a:bodyPr/>
          <a:lstStyle>
            <a:lvl1pPr>
              <a:defRPr/>
            </a:lvl1pPr>
          </a:lstStyle>
          <a:p>
            <a:fld id="{57B014FF-A7FA-40D4-89D6-57318541D712}" type="slidenum">
              <a:rPr lang="cs-CZ"/>
              <a:pPr/>
              <a:t>‹#›</a:t>
            </a:fld>
            <a:endParaRPr lang="cs-CZ"/>
          </a:p>
        </p:txBody>
      </p:sp>
    </p:spTree>
    <p:extLst>
      <p:ext uri="{BB962C8B-B14F-4D97-AF65-F5344CB8AC3E}">
        <p14:creationId xmlns:p14="http://schemas.microsoft.com/office/powerpoint/2010/main" val="1941439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22238"/>
            <a:ext cx="2057400" cy="60086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22238"/>
            <a:ext cx="6019800" cy="60086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r>
              <a:rPr lang="cs-CZ"/>
              <a:t>Počítačové sítě</a:t>
            </a:r>
          </a:p>
        </p:txBody>
      </p:sp>
      <p:sp>
        <p:nvSpPr>
          <p:cNvPr id="6" name="Zástupný symbol pro číslo snímku 5"/>
          <p:cNvSpPr>
            <a:spLocks noGrp="1"/>
          </p:cNvSpPr>
          <p:nvPr>
            <p:ph type="sldNum" sz="quarter" idx="12"/>
          </p:nvPr>
        </p:nvSpPr>
        <p:spPr/>
        <p:txBody>
          <a:bodyPr/>
          <a:lstStyle>
            <a:lvl1pPr>
              <a:defRPr/>
            </a:lvl1pPr>
          </a:lstStyle>
          <a:p>
            <a:fld id="{8AA47D98-FD75-4AA2-B348-DB3D9E195EE2}" type="slidenum">
              <a:rPr lang="cs-CZ"/>
              <a:pPr/>
              <a:t>‹#›</a:t>
            </a:fld>
            <a:endParaRPr lang="cs-CZ"/>
          </a:p>
        </p:txBody>
      </p:sp>
    </p:spTree>
    <p:extLst>
      <p:ext uri="{BB962C8B-B14F-4D97-AF65-F5344CB8AC3E}">
        <p14:creationId xmlns:p14="http://schemas.microsoft.com/office/powerpoint/2010/main" val="29977405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r>
              <a:rPr lang="cs-CZ"/>
              <a:t>Počítačové sítě</a:t>
            </a:r>
          </a:p>
        </p:txBody>
      </p:sp>
      <p:sp>
        <p:nvSpPr>
          <p:cNvPr id="6" name="Zástupný symbol pro číslo snímku 5"/>
          <p:cNvSpPr>
            <a:spLocks noGrp="1"/>
          </p:cNvSpPr>
          <p:nvPr>
            <p:ph type="sldNum" sz="quarter" idx="12"/>
          </p:nvPr>
        </p:nvSpPr>
        <p:spPr/>
        <p:txBody>
          <a:bodyPr/>
          <a:lstStyle>
            <a:lvl1pPr>
              <a:defRPr/>
            </a:lvl1pPr>
          </a:lstStyle>
          <a:p>
            <a:fld id="{B2040A86-4DE1-46F4-8DAD-6B1D953AC55C}" type="slidenum">
              <a:rPr lang="cs-CZ"/>
              <a:pPr/>
              <a:t>‹#›</a:t>
            </a:fld>
            <a:endParaRPr lang="cs-CZ"/>
          </a:p>
        </p:txBody>
      </p:sp>
    </p:spTree>
    <p:extLst>
      <p:ext uri="{BB962C8B-B14F-4D97-AF65-F5344CB8AC3E}">
        <p14:creationId xmlns:p14="http://schemas.microsoft.com/office/powerpoint/2010/main" val="920701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r>
              <a:rPr lang="cs-CZ"/>
              <a:t>Počítačové sítě</a:t>
            </a:r>
          </a:p>
        </p:txBody>
      </p:sp>
      <p:sp>
        <p:nvSpPr>
          <p:cNvPr id="6" name="Zástupný symbol pro číslo snímku 5"/>
          <p:cNvSpPr>
            <a:spLocks noGrp="1"/>
          </p:cNvSpPr>
          <p:nvPr>
            <p:ph type="sldNum" sz="quarter" idx="12"/>
          </p:nvPr>
        </p:nvSpPr>
        <p:spPr/>
        <p:txBody>
          <a:bodyPr/>
          <a:lstStyle>
            <a:lvl1pPr>
              <a:defRPr/>
            </a:lvl1pPr>
          </a:lstStyle>
          <a:p>
            <a:fld id="{15BE6CF7-3E18-4584-A5D9-8B0099AA4B70}" type="slidenum">
              <a:rPr lang="cs-CZ"/>
              <a:pPr/>
              <a:t>‹#›</a:t>
            </a:fld>
            <a:endParaRPr lang="cs-CZ"/>
          </a:p>
        </p:txBody>
      </p:sp>
    </p:spTree>
    <p:extLst>
      <p:ext uri="{BB962C8B-B14F-4D97-AF65-F5344CB8AC3E}">
        <p14:creationId xmlns:p14="http://schemas.microsoft.com/office/powerpoint/2010/main" val="2509521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r>
              <a:rPr lang="cs-CZ"/>
              <a:t>Počítačové sítě</a:t>
            </a:r>
          </a:p>
        </p:txBody>
      </p:sp>
      <p:sp>
        <p:nvSpPr>
          <p:cNvPr id="7" name="Zástupný symbol pro číslo snímku 6"/>
          <p:cNvSpPr>
            <a:spLocks noGrp="1"/>
          </p:cNvSpPr>
          <p:nvPr>
            <p:ph type="sldNum" sz="quarter" idx="12"/>
          </p:nvPr>
        </p:nvSpPr>
        <p:spPr/>
        <p:txBody>
          <a:bodyPr/>
          <a:lstStyle>
            <a:lvl1pPr>
              <a:defRPr/>
            </a:lvl1pPr>
          </a:lstStyle>
          <a:p>
            <a:fld id="{714D88DC-78F7-4F81-BC7B-460723C75A77}" type="slidenum">
              <a:rPr lang="cs-CZ"/>
              <a:pPr/>
              <a:t>‹#›</a:t>
            </a:fld>
            <a:endParaRPr lang="cs-CZ"/>
          </a:p>
        </p:txBody>
      </p:sp>
    </p:spTree>
    <p:extLst>
      <p:ext uri="{BB962C8B-B14F-4D97-AF65-F5344CB8AC3E}">
        <p14:creationId xmlns:p14="http://schemas.microsoft.com/office/powerpoint/2010/main" val="4030727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r>
              <a:rPr lang="cs-CZ"/>
              <a:t>Počítačové sítě</a:t>
            </a:r>
          </a:p>
        </p:txBody>
      </p:sp>
      <p:sp>
        <p:nvSpPr>
          <p:cNvPr id="9" name="Zástupný symbol pro číslo snímku 8"/>
          <p:cNvSpPr>
            <a:spLocks noGrp="1"/>
          </p:cNvSpPr>
          <p:nvPr>
            <p:ph type="sldNum" sz="quarter" idx="12"/>
          </p:nvPr>
        </p:nvSpPr>
        <p:spPr/>
        <p:txBody>
          <a:bodyPr/>
          <a:lstStyle>
            <a:lvl1pPr>
              <a:defRPr/>
            </a:lvl1pPr>
          </a:lstStyle>
          <a:p>
            <a:fld id="{8C8878CD-85B3-4D25-8C4B-AEA800F2C3CE}" type="slidenum">
              <a:rPr lang="cs-CZ"/>
              <a:pPr/>
              <a:t>‹#›</a:t>
            </a:fld>
            <a:endParaRPr lang="cs-CZ"/>
          </a:p>
        </p:txBody>
      </p:sp>
    </p:spTree>
    <p:extLst>
      <p:ext uri="{BB962C8B-B14F-4D97-AF65-F5344CB8AC3E}">
        <p14:creationId xmlns:p14="http://schemas.microsoft.com/office/powerpoint/2010/main" val="2327007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r>
              <a:rPr lang="cs-CZ"/>
              <a:t>Počítačové sítě</a:t>
            </a:r>
          </a:p>
        </p:txBody>
      </p:sp>
      <p:sp>
        <p:nvSpPr>
          <p:cNvPr id="5" name="Zástupný symbol pro číslo snímku 4"/>
          <p:cNvSpPr>
            <a:spLocks noGrp="1"/>
          </p:cNvSpPr>
          <p:nvPr>
            <p:ph type="sldNum" sz="quarter" idx="12"/>
          </p:nvPr>
        </p:nvSpPr>
        <p:spPr/>
        <p:txBody>
          <a:bodyPr/>
          <a:lstStyle>
            <a:lvl1pPr>
              <a:defRPr/>
            </a:lvl1pPr>
          </a:lstStyle>
          <a:p>
            <a:fld id="{94FF9C8D-658E-45FF-9969-12C5A2A4CB23}" type="slidenum">
              <a:rPr lang="cs-CZ"/>
              <a:pPr/>
              <a:t>‹#›</a:t>
            </a:fld>
            <a:endParaRPr lang="cs-CZ"/>
          </a:p>
        </p:txBody>
      </p:sp>
    </p:spTree>
    <p:extLst>
      <p:ext uri="{BB962C8B-B14F-4D97-AF65-F5344CB8AC3E}">
        <p14:creationId xmlns:p14="http://schemas.microsoft.com/office/powerpoint/2010/main" val="168386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r>
              <a:rPr lang="cs-CZ"/>
              <a:t>Počítačové sítě</a:t>
            </a:r>
          </a:p>
        </p:txBody>
      </p:sp>
      <p:sp>
        <p:nvSpPr>
          <p:cNvPr id="4" name="Zástupný symbol pro číslo snímku 3"/>
          <p:cNvSpPr>
            <a:spLocks noGrp="1"/>
          </p:cNvSpPr>
          <p:nvPr>
            <p:ph type="sldNum" sz="quarter" idx="12"/>
          </p:nvPr>
        </p:nvSpPr>
        <p:spPr/>
        <p:txBody>
          <a:bodyPr/>
          <a:lstStyle>
            <a:lvl1pPr>
              <a:defRPr/>
            </a:lvl1pPr>
          </a:lstStyle>
          <a:p>
            <a:fld id="{4C99A19D-1EE0-404E-B0EA-ACE881027F3E}" type="slidenum">
              <a:rPr lang="cs-CZ"/>
              <a:pPr/>
              <a:t>‹#›</a:t>
            </a:fld>
            <a:endParaRPr lang="cs-CZ"/>
          </a:p>
        </p:txBody>
      </p:sp>
    </p:spTree>
    <p:extLst>
      <p:ext uri="{BB962C8B-B14F-4D97-AF65-F5344CB8AC3E}">
        <p14:creationId xmlns:p14="http://schemas.microsoft.com/office/powerpoint/2010/main" val="867393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r>
              <a:rPr lang="cs-CZ"/>
              <a:t>Počítačové sítě</a:t>
            </a:r>
          </a:p>
        </p:txBody>
      </p:sp>
      <p:sp>
        <p:nvSpPr>
          <p:cNvPr id="7" name="Zástupný symbol pro číslo snímku 6"/>
          <p:cNvSpPr>
            <a:spLocks noGrp="1"/>
          </p:cNvSpPr>
          <p:nvPr>
            <p:ph type="sldNum" sz="quarter" idx="12"/>
          </p:nvPr>
        </p:nvSpPr>
        <p:spPr/>
        <p:txBody>
          <a:bodyPr/>
          <a:lstStyle>
            <a:lvl1pPr>
              <a:defRPr/>
            </a:lvl1pPr>
          </a:lstStyle>
          <a:p>
            <a:fld id="{58A5D0DA-DF4B-4C79-9444-5B4BC68F351E}" type="slidenum">
              <a:rPr lang="cs-CZ"/>
              <a:pPr/>
              <a:t>‹#›</a:t>
            </a:fld>
            <a:endParaRPr lang="cs-CZ"/>
          </a:p>
        </p:txBody>
      </p:sp>
    </p:spTree>
    <p:extLst>
      <p:ext uri="{BB962C8B-B14F-4D97-AF65-F5344CB8AC3E}">
        <p14:creationId xmlns:p14="http://schemas.microsoft.com/office/powerpoint/2010/main" val="1777291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r>
              <a:rPr lang="cs-CZ"/>
              <a:t>Počítačové sítě</a:t>
            </a:r>
          </a:p>
        </p:txBody>
      </p:sp>
      <p:sp>
        <p:nvSpPr>
          <p:cNvPr id="7" name="Zástupný symbol pro číslo snímku 6"/>
          <p:cNvSpPr>
            <a:spLocks noGrp="1"/>
          </p:cNvSpPr>
          <p:nvPr>
            <p:ph type="sldNum" sz="quarter" idx="12"/>
          </p:nvPr>
        </p:nvSpPr>
        <p:spPr/>
        <p:txBody>
          <a:bodyPr/>
          <a:lstStyle>
            <a:lvl1pPr>
              <a:defRPr/>
            </a:lvl1pPr>
          </a:lstStyle>
          <a:p>
            <a:fld id="{D84F5F54-BAD1-43BF-8610-A0815E61A91F}" type="slidenum">
              <a:rPr lang="cs-CZ"/>
              <a:pPr/>
              <a:t>‹#›</a:t>
            </a:fld>
            <a:endParaRPr lang="cs-CZ"/>
          </a:p>
        </p:txBody>
      </p:sp>
    </p:spTree>
    <p:extLst>
      <p:ext uri="{BB962C8B-B14F-4D97-AF65-F5344CB8AC3E}">
        <p14:creationId xmlns:p14="http://schemas.microsoft.com/office/powerpoint/2010/main" val="109872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folHlink"/>
        </a:solidFill>
        <a:effectLst/>
      </p:bgPr>
    </p:bg>
    <p:spTree>
      <p:nvGrpSpPr>
        <p:cNvPr id="1" name=""/>
        <p:cNvGrpSpPr/>
        <p:nvPr/>
      </p:nvGrpSpPr>
      <p:grpSpPr>
        <a:xfrm>
          <a:off x="0" y="0"/>
          <a:ext cx="0" cy="0"/>
          <a:chOff x="0" y="0"/>
          <a:chExt cx="0" cy="0"/>
        </a:xfrm>
      </p:grpSpPr>
      <p:sp>
        <p:nvSpPr>
          <p:cNvPr id="65538" name="Line 2"/>
          <p:cNvSpPr>
            <a:spLocks noChangeShapeType="1"/>
          </p:cNvSpPr>
          <p:nvPr/>
        </p:nvSpPr>
        <p:spPr bwMode="auto">
          <a:xfrm>
            <a:off x="8001000" y="0"/>
            <a:ext cx="0" cy="152400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65539"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cs-CZ" smtClean="0"/>
              <a:t>Klepnutím lze upravit styl předlohy nadpisů.</a:t>
            </a:r>
          </a:p>
        </p:txBody>
      </p:sp>
      <p:sp>
        <p:nvSpPr>
          <p:cNvPr id="65540"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65541"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cs-CZ"/>
          </a:p>
        </p:txBody>
      </p:sp>
      <p:sp>
        <p:nvSpPr>
          <p:cNvPr id="65542"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r>
              <a:rPr lang="cs-CZ"/>
              <a:t>Počítačové sítě</a:t>
            </a:r>
          </a:p>
        </p:txBody>
      </p:sp>
      <p:sp>
        <p:nvSpPr>
          <p:cNvPr id="65543"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7A68A1B6-9A40-4324-A4BE-017BE59AFE19}" type="slidenum">
              <a:rPr lang="cs-CZ"/>
              <a:pPr/>
              <a:t>‹#›</a:t>
            </a:fld>
            <a:endParaRPr lang="cs-CZ"/>
          </a:p>
        </p:txBody>
      </p:sp>
      <p:grpSp>
        <p:nvGrpSpPr>
          <p:cNvPr id="65544" name="Group 8" descr="decorative graphic made up of dots"/>
          <p:cNvGrpSpPr>
            <a:grpSpLocks/>
          </p:cNvGrpSpPr>
          <p:nvPr/>
        </p:nvGrpSpPr>
        <p:grpSpPr bwMode="auto">
          <a:xfrm>
            <a:off x="8153400" y="152400"/>
            <a:ext cx="792163" cy="1295400"/>
            <a:chOff x="5136" y="960"/>
            <a:chExt cx="528" cy="864"/>
          </a:xfrm>
        </p:grpSpPr>
        <p:sp>
          <p:nvSpPr>
            <p:cNvPr id="65545"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6"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7"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8"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49"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0"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1"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2"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3"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4"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5"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6"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7"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8"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59"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0"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1"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2"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3"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4"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5"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6"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7"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8"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69"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0"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1"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2"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3"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4"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65575"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65576" name="Line 40"/>
          <p:cNvSpPr>
            <a:spLocks noChangeShapeType="1"/>
          </p:cNvSpPr>
          <p:nvPr/>
        </p:nvSpPr>
        <p:spPr bwMode="auto">
          <a:xfrm>
            <a:off x="457200" y="1524000"/>
            <a:ext cx="7543800" cy="0"/>
          </a:xfrm>
          <a:prstGeom prst="line">
            <a:avLst/>
          </a:prstGeom>
          <a:noFill/>
          <a:ln w="9525">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dt="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pitchFamily="34" charset="0"/>
        </a:defRPr>
      </a:lvl2pPr>
      <a:lvl3pPr algn="l" rtl="0" fontAlgn="base">
        <a:spcBef>
          <a:spcPct val="0"/>
        </a:spcBef>
        <a:spcAft>
          <a:spcPct val="0"/>
        </a:spcAft>
        <a:defRPr sz="3600" b="1">
          <a:solidFill>
            <a:schemeClr val="tx2"/>
          </a:solidFill>
          <a:latin typeface="Arial" pitchFamily="34" charset="0"/>
        </a:defRPr>
      </a:lvl3pPr>
      <a:lvl4pPr algn="l" rtl="0" fontAlgn="base">
        <a:spcBef>
          <a:spcPct val="0"/>
        </a:spcBef>
        <a:spcAft>
          <a:spcPct val="0"/>
        </a:spcAft>
        <a:defRPr sz="3600" b="1">
          <a:solidFill>
            <a:schemeClr val="tx2"/>
          </a:solidFill>
          <a:latin typeface="Arial" pitchFamily="34" charset="0"/>
        </a:defRPr>
      </a:lvl4pPr>
      <a:lvl5pPr algn="l" rtl="0" fontAlgn="base">
        <a:spcBef>
          <a:spcPct val="0"/>
        </a:spcBef>
        <a:spcAft>
          <a:spcPct val="0"/>
        </a:spcAft>
        <a:defRPr sz="3600" b="1">
          <a:solidFill>
            <a:schemeClr val="tx2"/>
          </a:solidFill>
          <a:latin typeface="Arial" pitchFamily="34" charset="0"/>
        </a:defRPr>
      </a:lvl5pPr>
      <a:lvl6pPr marL="457200" algn="l" rtl="0" fontAlgn="base">
        <a:spcBef>
          <a:spcPct val="0"/>
        </a:spcBef>
        <a:spcAft>
          <a:spcPct val="0"/>
        </a:spcAft>
        <a:defRPr sz="3600" b="1">
          <a:solidFill>
            <a:schemeClr val="tx2"/>
          </a:solidFill>
          <a:latin typeface="Arial" pitchFamily="34" charset="0"/>
        </a:defRPr>
      </a:lvl6pPr>
      <a:lvl7pPr marL="914400" algn="l" rtl="0" fontAlgn="base">
        <a:spcBef>
          <a:spcPct val="0"/>
        </a:spcBef>
        <a:spcAft>
          <a:spcPct val="0"/>
        </a:spcAft>
        <a:defRPr sz="3600" b="1">
          <a:solidFill>
            <a:schemeClr val="tx2"/>
          </a:solidFill>
          <a:latin typeface="Arial" pitchFamily="34" charset="0"/>
        </a:defRPr>
      </a:lvl7pPr>
      <a:lvl8pPr marL="1371600" algn="l" rtl="0" fontAlgn="base">
        <a:spcBef>
          <a:spcPct val="0"/>
        </a:spcBef>
        <a:spcAft>
          <a:spcPct val="0"/>
        </a:spcAft>
        <a:defRPr sz="3600" b="1">
          <a:solidFill>
            <a:schemeClr val="tx2"/>
          </a:solidFill>
          <a:latin typeface="Arial" pitchFamily="34" charset="0"/>
        </a:defRPr>
      </a:lvl8pPr>
      <a:lvl9pPr marL="1828800" algn="l" rtl="0" fontAlgn="base">
        <a:spcBef>
          <a:spcPct val="0"/>
        </a:spcBef>
        <a:spcAft>
          <a:spcPct val="0"/>
        </a:spcAft>
        <a:defRPr sz="3600" b="1">
          <a:solidFill>
            <a:schemeClr val="tx2"/>
          </a:solidFill>
          <a:latin typeface="Arial" pitchFamily="34" charset="0"/>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sz="24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0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0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44.xml"/><Relationship Id="rId1" Type="http://schemas.openxmlformats.org/officeDocument/2006/relationships/slideLayout" Target="../slideLayouts/slideLayout6.xml"/><Relationship Id="rId4" Type="http://schemas.openxmlformats.org/officeDocument/2006/relationships/image" Target="../media/image12.wmf"/></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49.xml"/><Relationship Id="rId1" Type="http://schemas.openxmlformats.org/officeDocument/2006/relationships/slideLayout" Target="../slideLayouts/slideLayout2.xml"/><Relationship Id="rId6" Type="http://schemas.openxmlformats.org/officeDocument/2006/relationships/image" Target="../media/image11.wmf"/><Relationship Id="rId5" Type="http://schemas.openxmlformats.org/officeDocument/2006/relationships/image" Target="../media/image14.wmf"/><Relationship Id="rId4" Type="http://schemas.openxmlformats.org/officeDocument/2006/relationships/image" Target="../media/image13.wmf"/></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51.xml"/><Relationship Id="rId1" Type="http://schemas.openxmlformats.org/officeDocument/2006/relationships/slideLayout" Target="../slideLayouts/slideLayout6.xml"/><Relationship Id="rId6" Type="http://schemas.openxmlformats.org/officeDocument/2006/relationships/image" Target="../media/image11.wmf"/><Relationship Id="rId5" Type="http://schemas.openxmlformats.org/officeDocument/2006/relationships/image" Target="../media/image14.wmf"/><Relationship Id="rId4" Type="http://schemas.openxmlformats.org/officeDocument/2006/relationships/image" Target="../media/image13.wmf"/></Relationships>
</file>

<file path=ppt/slides/_rels/slide53.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52.xml"/><Relationship Id="rId1" Type="http://schemas.openxmlformats.org/officeDocument/2006/relationships/slideLayout" Target="../slideLayouts/slideLayout6.xml"/><Relationship Id="rId5" Type="http://schemas.openxmlformats.org/officeDocument/2006/relationships/image" Target="../media/image14.wmf"/><Relationship Id="rId4" Type="http://schemas.openxmlformats.org/officeDocument/2006/relationships/image" Target="../media/image13.wmf"/></Relationships>
</file>

<file path=ppt/slides/_rels/slide5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53.xml"/><Relationship Id="rId1" Type="http://schemas.openxmlformats.org/officeDocument/2006/relationships/slideLayout" Target="../slideLayouts/slideLayout2.xml"/><Relationship Id="rId5" Type="http://schemas.openxmlformats.org/officeDocument/2006/relationships/image" Target="../media/image14.wmf"/><Relationship Id="rId4" Type="http://schemas.openxmlformats.org/officeDocument/2006/relationships/image" Target="../media/image13.wmf"/></Relationships>
</file>

<file path=ppt/slides/_rels/slide5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54.xml"/><Relationship Id="rId1" Type="http://schemas.openxmlformats.org/officeDocument/2006/relationships/slideLayout" Target="../slideLayouts/slideLayout6.xml"/><Relationship Id="rId4" Type="http://schemas.openxmlformats.org/officeDocument/2006/relationships/image" Target="../media/image13.wmf"/></Relationships>
</file>

<file path=ppt/slides/_rels/slide56.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notesSlide" Target="../notesSlides/notesSlide55.xml"/><Relationship Id="rId1" Type="http://schemas.openxmlformats.org/officeDocument/2006/relationships/slideLayout" Target="../slideLayouts/slideLayout6.xml"/><Relationship Id="rId4" Type="http://schemas.openxmlformats.org/officeDocument/2006/relationships/image" Target="../media/image12.wmf"/></Relationships>
</file>

<file path=ppt/slides/_rels/slide5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56.xml"/><Relationship Id="rId1" Type="http://schemas.openxmlformats.org/officeDocument/2006/relationships/slideLayout" Target="../slideLayouts/slideLayout6.xml"/><Relationship Id="rId4" Type="http://schemas.openxmlformats.org/officeDocument/2006/relationships/image" Target="../media/image13.wmf"/></Relationships>
</file>

<file path=ppt/slides/_rels/slide5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57.xml"/><Relationship Id="rId1" Type="http://schemas.openxmlformats.org/officeDocument/2006/relationships/slideLayout" Target="../slideLayouts/slideLayout6.xml"/><Relationship Id="rId4" Type="http://schemas.openxmlformats.org/officeDocument/2006/relationships/image" Target="../media/image12.wm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4.wmf"/><Relationship Id="rId5" Type="http://schemas.openxmlformats.org/officeDocument/2006/relationships/image" Target="../media/image3.wmf"/><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457200"/>
            <a:ext cx="5703888" cy="2133600"/>
          </a:xfrm>
        </p:spPr>
        <p:txBody>
          <a:bodyPr/>
          <a:lstStyle/>
          <a:p>
            <a:r>
              <a:rPr lang="cs-CZ" sz="3600"/>
              <a:t>Prostředky pro řízení počítačových sítí </a:t>
            </a:r>
          </a:p>
        </p:txBody>
      </p:sp>
      <p:sp>
        <p:nvSpPr>
          <p:cNvPr id="2051" name="Rectangle 3"/>
          <p:cNvSpPr>
            <a:spLocks noGrp="1" noChangeArrowheads="1"/>
          </p:cNvSpPr>
          <p:nvPr>
            <p:ph type="subTitle" idx="1"/>
          </p:nvPr>
        </p:nvSpPr>
        <p:spPr/>
        <p:txBody>
          <a:bodyPr/>
          <a:lstStyle/>
          <a:p>
            <a:r>
              <a:rPr lang="en-US" sz="2800"/>
              <a:t>P</a:t>
            </a:r>
            <a:r>
              <a:rPr lang="cs-CZ" sz="2800"/>
              <a:t>očítačové sítě</a:t>
            </a:r>
          </a:p>
          <a:p>
            <a:r>
              <a:rPr lang="cs-CZ" sz="2800"/>
              <a:t>Lekce </a:t>
            </a:r>
            <a:r>
              <a:rPr lang="en-US" sz="2800"/>
              <a:t>5 a 6</a:t>
            </a:r>
            <a:endParaRPr lang="cs-CZ" sz="2800"/>
          </a:p>
          <a:p>
            <a:r>
              <a:rPr lang="cs-CZ" sz="2800"/>
              <a:t>Ing. Jiří Ledvina, CSc.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100EA4B1-4109-4FF3-B342-BC86D8A091E7}" type="slidenum">
              <a:rPr lang="cs-CZ"/>
              <a:pPr/>
              <a:t>10</a:t>
            </a:fld>
            <a:endParaRPr lang="cs-CZ"/>
          </a:p>
        </p:txBody>
      </p:sp>
      <p:sp>
        <p:nvSpPr>
          <p:cNvPr id="8601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Reprezentace dat</a:t>
            </a:r>
            <a:endParaRPr lang="cs-CZ">
              <a:latin typeface="Arial CE" charset="-18"/>
            </a:endParaRPr>
          </a:p>
        </p:txBody>
      </p:sp>
      <p:sp>
        <p:nvSpPr>
          <p:cNvPr id="86019" name="Rectangle 3"/>
          <p:cNvSpPr>
            <a:spLocks noGrp="1" noChangeArrowheads="1"/>
          </p:cNvSpPr>
          <p:nvPr>
            <p:ph type="body" idx="1"/>
          </p:nvPr>
        </p:nvSpPr>
        <p:spPr>
          <a:xfrm>
            <a:off x="1243013" y="2286000"/>
            <a:ext cx="7115175" cy="4495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ASN.1 </a:t>
            </a:r>
            <a:endParaRPr lang="cs-CZ" sz="2800"/>
          </a:p>
          <a:p>
            <a:pPr lvl="1"/>
            <a:r>
              <a:rPr lang="cs-CZ" sz="2400"/>
              <a:t>definuje formát datových jednotek</a:t>
            </a:r>
          </a:p>
          <a:p>
            <a:pPr lvl="1"/>
            <a:r>
              <a:rPr lang="cs-CZ" sz="2400"/>
              <a:t>definuje objekty které jsou ovládány </a:t>
            </a:r>
          </a:p>
          <a:p>
            <a:r>
              <a:rPr lang="cs-CZ" sz="2000"/>
              <a:t>Moduly</a:t>
            </a:r>
            <a:endParaRPr lang="cs-CZ" sz="2800"/>
          </a:p>
          <a:p>
            <a:r>
              <a:rPr lang="cs-CZ" sz="2000"/>
              <a:t>Typy a hodnoty</a:t>
            </a:r>
          </a:p>
          <a:p>
            <a:pPr lvl="1"/>
            <a:r>
              <a:rPr lang="cs-CZ" sz="2400"/>
              <a:t>jednoduché typy</a:t>
            </a:r>
          </a:p>
          <a:p>
            <a:pPr lvl="1"/>
            <a:r>
              <a:rPr lang="cs-CZ" sz="2400"/>
              <a:t>konstruované typy</a:t>
            </a:r>
          </a:p>
          <a:p>
            <a:pPr lvl="1"/>
            <a:r>
              <a:rPr lang="cs-CZ" sz="2400"/>
              <a:t>odvozené typy</a:t>
            </a:r>
          </a:p>
          <a:p>
            <a:pPr lvl="1"/>
            <a:r>
              <a:rPr lang="cs-CZ" sz="2400"/>
              <a:t>subtypy</a:t>
            </a:r>
          </a:p>
          <a:p>
            <a:r>
              <a:rPr lang="cs-CZ" sz="2000"/>
              <a:t>Identifikatory objektů</a:t>
            </a:r>
            <a:endParaRPr lang="cs-CZ" sz="2000">
              <a:latin typeface="Arial CE" charset="-18"/>
            </a:endParaRPr>
          </a:p>
        </p:txBody>
      </p:sp>
      <p:sp>
        <p:nvSpPr>
          <p:cNvPr id="86020" name="Rectangle 4"/>
          <p:cNvSpPr>
            <a:spLocks noChangeArrowheads="1"/>
          </p:cNvSpPr>
          <p:nvPr/>
        </p:nvSpPr>
        <p:spPr bwMode="auto">
          <a:xfrm>
            <a:off x="1601788" y="1449388"/>
            <a:ext cx="7464425"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r>
              <a:rPr lang="cs-CZ" sz="2400" b="1" i="1"/>
              <a:t>Interní reprezentace dat</a:t>
            </a:r>
          </a:p>
          <a:p>
            <a:r>
              <a:rPr lang="cs-CZ" sz="2400" b="1" i="1"/>
              <a:t>Externí reprezentace dat - nezávislá na prostředí</a:t>
            </a:r>
            <a:endParaRPr lang="cs-CZ" sz="2400" b="1" i="1">
              <a:latin typeface="Arial CE" charset="-18"/>
            </a:endParaRPr>
          </a:p>
        </p:txBody>
      </p:sp>
      <p:graphicFrame>
        <p:nvGraphicFramePr>
          <p:cNvPr id="86021" name="Object 5">
            <a:hlinkClick r:id="" action="ppaction://ole?verb=0"/>
          </p:cNvPr>
          <p:cNvGraphicFramePr>
            <a:graphicFrameLocks/>
          </p:cNvGraphicFramePr>
          <p:nvPr/>
        </p:nvGraphicFramePr>
        <p:xfrm>
          <a:off x="6324600" y="3733800"/>
          <a:ext cx="1981200" cy="2895600"/>
        </p:xfrm>
        <a:graphic>
          <a:graphicData uri="http://schemas.openxmlformats.org/presentationml/2006/ole">
            <mc:AlternateContent xmlns:mc="http://schemas.openxmlformats.org/markup-compatibility/2006">
              <mc:Choice xmlns:v="urn:schemas-microsoft-com:vml" Requires="v">
                <p:oleObj spid="_x0000_s86032" name="Microsoft ClipArt Gallery" r:id="rId4" imgW="1674720" imgH="3214440" progId="MS_ClipArt_Gallery">
                  <p:embed/>
                </p:oleObj>
              </mc:Choice>
              <mc:Fallback>
                <p:oleObj name="Microsoft ClipArt Gallery" r:id="rId4" imgW="1674720" imgH="3214440" progId="MS_ClipArt_Gallery">
                  <p:embed/>
                  <p:pic>
                    <p:nvPicPr>
                      <p:cNvPr id="0" name="Object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3733800"/>
                        <a:ext cx="1981200"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0582367F-873B-485C-887A-F147A6574184}" type="slidenum">
              <a:rPr lang="cs-CZ"/>
              <a:pPr/>
              <a:t>11</a:t>
            </a:fld>
            <a:endParaRPr lang="cs-CZ"/>
          </a:p>
        </p:txBody>
      </p:sp>
      <p:sp>
        <p:nvSpPr>
          <p:cNvPr id="88066" name="Rectangle 2"/>
          <p:cNvSpPr>
            <a:spLocks noGrp="1" noChangeArrowheads="1"/>
          </p:cNvSpPr>
          <p:nvPr>
            <p:ph type="title"/>
          </p:nvPr>
        </p:nvSpPr>
        <p:spPr>
          <a:xfrm>
            <a:off x="457200" y="122238"/>
            <a:ext cx="65722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SMI a MIB</a:t>
            </a:r>
            <a:endParaRPr lang="cs-CZ">
              <a:latin typeface="Arial CE" charset="-18"/>
            </a:endParaRPr>
          </a:p>
        </p:txBody>
      </p:sp>
      <p:sp>
        <p:nvSpPr>
          <p:cNvPr id="88067" name="Rectangle 3"/>
          <p:cNvSpPr>
            <a:spLocks noGrp="1" noChangeArrowheads="1"/>
          </p:cNvSpPr>
          <p:nvPr>
            <p:ph type="body" idx="1"/>
          </p:nvPr>
        </p:nvSpPr>
        <p:spPr>
          <a:xfrm>
            <a:off x="457200" y="1719263"/>
            <a:ext cx="7496175" cy="4411662"/>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2800"/>
              <a:t>MIB</a:t>
            </a:r>
            <a:r>
              <a:rPr lang="cs-CZ" sz="3200"/>
              <a:t> - </a:t>
            </a:r>
            <a:r>
              <a:rPr lang="cs-CZ"/>
              <a:t>Management Information Base</a:t>
            </a:r>
          </a:p>
          <a:p>
            <a:pPr lvl="1">
              <a:lnSpc>
                <a:spcPct val="90000"/>
              </a:lnSpc>
            </a:pPr>
            <a:r>
              <a:rPr lang="cs-CZ" sz="2800"/>
              <a:t>databáze řízených objektů</a:t>
            </a:r>
          </a:p>
          <a:p>
            <a:pPr lvl="1">
              <a:lnSpc>
                <a:spcPct val="90000"/>
              </a:lnSpc>
            </a:pPr>
            <a:r>
              <a:rPr lang="cs-CZ" sz="2800"/>
              <a:t>popsáno podmnožinou ASN.1</a:t>
            </a:r>
          </a:p>
          <a:p>
            <a:pPr>
              <a:lnSpc>
                <a:spcPct val="80000"/>
              </a:lnSpc>
            </a:pPr>
            <a:r>
              <a:rPr lang="cs-CZ" sz="3200"/>
              <a:t>SMI - </a:t>
            </a:r>
            <a:r>
              <a:rPr lang="cs-CZ">
                <a:solidFill>
                  <a:schemeClr val="tx2"/>
                </a:solidFill>
              </a:rPr>
              <a:t>Structure of Management Information</a:t>
            </a:r>
          </a:p>
          <a:p>
            <a:pPr lvl="1">
              <a:lnSpc>
                <a:spcPct val="90000"/>
              </a:lnSpc>
            </a:pPr>
            <a:r>
              <a:rPr lang="cs-CZ" sz="2800"/>
              <a:t>popis schemat databáze</a:t>
            </a:r>
          </a:p>
          <a:p>
            <a:pPr lvl="1">
              <a:lnSpc>
                <a:spcPct val="90000"/>
              </a:lnSpc>
            </a:pPr>
            <a:r>
              <a:rPr lang="cs-CZ" sz="2800"/>
              <a:t>popsáno podmnožinou ASN.1</a:t>
            </a:r>
          </a:p>
          <a:p>
            <a:pPr lvl="1">
              <a:lnSpc>
                <a:spcPct val="90000"/>
              </a:lnSpc>
            </a:pPr>
            <a:r>
              <a:rPr lang="cs-CZ" sz="2800"/>
              <a:t>standardní popis typů objektů</a:t>
            </a:r>
            <a:endParaRPr lang="cs-CZ" sz="2800">
              <a:latin typeface="Arial CE" charset="-1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B3AA71D9-BDEB-4EED-8BA4-A8C6FCD5DE6F}" type="slidenum">
              <a:rPr lang="cs-CZ"/>
              <a:pPr/>
              <a:t>12</a:t>
            </a:fld>
            <a:endParaRPr lang="cs-CZ"/>
          </a:p>
        </p:txBody>
      </p:sp>
      <p:sp>
        <p:nvSpPr>
          <p:cNvPr id="90114"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Objekty</a:t>
            </a:r>
            <a:endParaRPr lang="cs-CZ">
              <a:latin typeface="Arial CE" charset="-18"/>
            </a:endParaRPr>
          </a:p>
        </p:txBody>
      </p:sp>
      <p:sp>
        <p:nvSpPr>
          <p:cNvPr id="90115" name="Rectangle 3"/>
          <p:cNvSpPr>
            <a:spLocks noGrp="1" noChangeArrowheads="1"/>
          </p:cNvSpPr>
          <p:nvPr>
            <p:ph type="body" idx="1"/>
          </p:nvPr>
        </p:nvSpPr>
        <p:spPr>
          <a:xfrm>
            <a:off x="457200" y="1719263"/>
            <a:ext cx="7802563" cy="4411662"/>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1800"/>
              <a:t>Syntax</a:t>
            </a:r>
            <a:r>
              <a:rPr lang="cs-CZ" sz="2000"/>
              <a:t> - </a:t>
            </a:r>
            <a:r>
              <a:rPr lang="cs-CZ" sz="1600"/>
              <a:t>syntaxe objektu</a:t>
            </a:r>
            <a:endParaRPr lang="cs-CZ" sz="2000"/>
          </a:p>
          <a:p>
            <a:pPr>
              <a:lnSpc>
                <a:spcPct val="80000"/>
              </a:lnSpc>
            </a:pPr>
            <a:r>
              <a:rPr lang="cs-CZ" sz="2000"/>
              <a:t>Access - </a:t>
            </a:r>
            <a:r>
              <a:rPr lang="cs-CZ" sz="1600"/>
              <a:t>úroveň přístupu k objektu</a:t>
            </a:r>
            <a:endParaRPr lang="cs-CZ" sz="2000"/>
          </a:p>
          <a:p>
            <a:pPr lvl="1">
              <a:lnSpc>
                <a:spcPct val="90000"/>
              </a:lnSpc>
            </a:pPr>
            <a:r>
              <a:rPr lang="cs-CZ" sz="1800"/>
              <a:t>read-only</a:t>
            </a:r>
          </a:p>
          <a:p>
            <a:pPr lvl="1">
              <a:lnSpc>
                <a:spcPct val="90000"/>
              </a:lnSpc>
            </a:pPr>
            <a:r>
              <a:rPr lang="cs-CZ" sz="1800"/>
              <a:t>read-write</a:t>
            </a:r>
          </a:p>
          <a:p>
            <a:pPr lvl="1">
              <a:lnSpc>
                <a:spcPct val="90000"/>
              </a:lnSpc>
            </a:pPr>
            <a:r>
              <a:rPr lang="cs-CZ" sz="1800"/>
              <a:t>write-only</a:t>
            </a:r>
          </a:p>
          <a:p>
            <a:pPr lvl="1">
              <a:lnSpc>
                <a:spcPct val="90000"/>
              </a:lnSpc>
            </a:pPr>
            <a:r>
              <a:rPr lang="cs-CZ" sz="1800"/>
              <a:t>not-accessible</a:t>
            </a:r>
          </a:p>
          <a:p>
            <a:pPr>
              <a:lnSpc>
                <a:spcPct val="80000"/>
              </a:lnSpc>
            </a:pPr>
            <a:r>
              <a:rPr lang="cs-CZ" sz="2000"/>
              <a:t>Status - </a:t>
            </a:r>
            <a:r>
              <a:rPr lang="cs-CZ" sz="1600"/>
              <a:t>požadavky implementační</a:t>
            </a:r>
            <a:endParaRPr lang="cs-CZ" sz="2000"/>
          </a:p>
          <a:p>
            <a:pPr lvl="1">
              <a:lnSpc>
                <a:spcPct val="90000"/>
              </a:lnSpc>
            </a:pPr>
            <a:r>
              <a:rPr lang="cs-CZ" sz="1800"/>
              <a:t>mandatory</a:t>
            </a:r>
          </a:p>
          <a:p>
            <a:pPr lvl="1">
              <a:lnSpc>
                <a:spcPct val="90000"/>
              </a:lnSpc>
            </a:pPr>
            <a:r>
              <a:rPr lang="cs-CZ" sz="1800"/>
              <a:t>optional</a:t>
            </a:r>
          </a:p>
          <a:p>
            <a:pPr lvl="1">
              <a:lnSpc>
                <a:spcPct val="90000"/>
              </a:lnSpc>
            </a:pPr>
            <a:r>
              <a:rPr lang="cs-CZ" sz="1800"/>
              <a:t>obsolete</a:t>
            </a:r>
          </a:p>
          <a:p>
            <a:pPr>
              <a:lnSpc>
                <a:spcPct val="80000"/>
              </a:lnSpc>
            </a:pPr>
            <a:r>
              <a:rPr lang="cs-CZ" sz="2000"/>
              <a:t>Name - </a:t>
            </a:r>
            <a:r>
              <a:rPr lang="cs-CZ" sz="1600"/>
              <a:t>identifikátor objektu</a:t>
            </a:r>
            <a:endParaRPr lang="cs-CZ" sz="1600">
              <a:latin typeface="Arial CE" charset="-1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Zástupný symbol pro zápatí 3"/>
          <p:cNvSpPr>
            <a:spLocks noGrp="1"/>
          </p:cNvSpPr>
          <p:nvPr>
            <p:ph type="ftr" sz="quarter" idx="11"/>
          </p:nvPr>
        </p:nvSpPr>
        <p:spPr/>
        <p:txBody>
          <a:bodyPr/>
          <a:lstStyle/>
          <a:p>
            <a:r>
              <a:rPr lang="cs-CZ"/>
              <a:t>Počítačové sítě</a:t>
            </a:r>
          </a:p>
        </p:txBody>
      </p:sp>
      <p:sp>
        <p:nvSpPr>
          <p:cNvPr id="50" name="Zástupný symbol pro číslo snímku 4"/>
          <p:cNvSpPr>
            <a:spLocks noGrp="1"/>
          </p:cNvSpPr>
          <p:nvPr>
            <p:ph type="sldNum" sz="quarter" idx="12"/>
          </p:nvPr>
        </p:nvSpPr>
        <p:spPr/>
        <p:txBody>
          <a:bodyPr/>
          <a:lstStyle/>
          <a:p>
            <a:fld id="{4DA5E6C8-BB70-40E2-B26F-7C5AB0E87A0B}" type="slidenum">
              <a:rPr lang="cs-CZ"/>
              <a:pPr/>
              <a:t>13</a:t>
            </a:fld>
            <a:endParaRPr lang="cs-CZ"/>
          </a:p>
        </p:txBody>
      </p:sp>
      <p:sp>
        <p:nvSpPr>
          <p:cNvPr id="9216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Identifikátory objektů</a:t>
            </a:r>
            <a:endParaRPr lang="cs-CZ">
              <a:latin typeface="Arial CE" charset="-18"/>
            </a:endParaRPr>
          </a:p>
        </p:txBody>
      </p:sp>
      <p:sp>
        <p:nvSpPr>
          <p:cNvPr id="92163" name="Oval 3"/>
          <p:cNvSpPr>
            <a:spLocks noChangeArrowheads="1"/>
          </p:cNvSpPr>
          <p:nvPr/>
        </p:nvSpPr>
        <p:spPr bwMode="auto">
          <a:xfrm>
            <a:off x="4083050" y="1530350"/>
            <a:ext cx="9779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64" name="Rectangle 4"/>
          <p:cNvSpPr>
            <a:spLocks noChangeArrowheads="1"/>
          </p:cNvSpPr>
          <p:nvPr/>
        </p:nvSpPr>
        <p:spPr bwMode="auto">
          <a:xfrm>
            <a:off x="908050" y="2697163"/>
            <a:ext cx="622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65" name="Rectangle 5"/>
          <p:cNvSpPr>
            <a:spLocks noChangeArrowheads="1"/>
          </p:cNvSpPr>
          <p:nvPr/>
        </p:nvSpPr>
        <p:spPr bwMode="auto">
          <a:xfrm>
            <a:off x="525463" y="3306763"/>
            <a:ext cx="9302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66" name="Rectangle 6"/>
          <p:cNvSpPr>
            <a:spLocks noChangeArrowheads="1"/>
          </p:cNvSpPr>
          <p:nvPr/>
        </p:nvSpPr>
        <p:spPr bwMode="auto">
          <a:xfrm>
            <a:off x="-41275" y="4144963"/>
            <a:ext cx="145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67" name="Rectangle 7"/>
          <p:cNvSpPr>
            <a:spLocks noChangeArrowheads="1"/>
          </p:cNvSpPr>
          <p:nvPr/>
        </p:nvSpPr>
        <p:spPr bwMode="auto">
          <a:xfrm>
            <a:off x="2227263" y="2803525"/>
            <a:ext cx="879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68" name="Rectangle 8"/>
          <p:cNvSpPr>
            <a:spLocks noChangeArrowheads="1"/>
          </p:cNvSpPr>
          <p:nvPr/>
        </p:nvSpPr>
        <p:spPr bwMode="auto">
          <a:xfrm>
            <a:off x="3003550" y="2393950"/>
            <a:ext cx="5476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iso</a:t>
            </a:r>
          </a:p>
        </p:txBody>
      </p:sp>
      <p:sp>
        <p:nvSpPr>
          <p:cNvPr id="92169" name="Rectangle 9"/>
          <p:cNvSpPr>
            <a:spLocks noChangeArrowheads="1"/>
          </p:cNvSpPr>
          <p:nvPr/>
        </p:nvSpPr>
        <p:spPr bwMode="auto">
          <a:xfrm>
            <a:off x="2981325" y="3232150"/>
            <a:ext cx="5905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org</a:t>
            </a:r>
          </a:p>
        </p:txBody>
      </p:sp>
      <p:sp>
        <p:nvSpPr>
          <p:cNvPr id="92170" name="Rectangle 10"/>
          <p:cNvSpPr>
            <a:spLocks noChangeArrowheads="1"/>
          </p:cNvSpPr>
          <p:nvPr/>
        </p:nvSpPr>
        <p:spPr bwMode="auto">
          <a:xfrm>
            <a:off x="4219575" y="2393950"/>
            <a:ext cx="7016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ccitt</a:t>
            </a:r>
          </a:p>
        </p:txBody>
      </p:sp>
      <p:sp>
        <p:nvSpPr>
          <p:cNvPr id="92171" name="Rectangle 11"/>
          <p:cNvSpPr>
            <a:spLocks noChangeArrowheads="1"/>
          </p:cNvSpPr>
          <p:nvPr/>
        </p:nvSpPr>
        <p:spPr bwMode="auto">
          <a:xfrm>
            <a:off x="5365750" y="2393950"/>
            <a:ext cx="11525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iso-ccitt</a:t>
            </a:r>
          </a:p>
        </p:txBody>
      </p:sp>
      <p:sp>
        <p:nvSpPr>
          <p:cNvPr id="92172" name="Rectangle 12"/>
          <p:cNvSpPr>
            <a:spLocks noChangeArrowheads="1"/>
          </p:cNvSpPr>
          <p:nvPr/>
        </p:nvSpPr>
        <p:spPr bwMode="auto">
          <a:xfrm>
            <a:off x="2795588" y="4756150"/>
            <a:ext cx="11112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internet</a:t>
            </a:r>
          </a:p>
        </p:txBody>
      </p:sp>
      <p:sp>
        <p:nvSpPr>
          <p:cNvPr id="92173" name="Oval 13"/>
          <p:cNvSpPr>
            <a:spLocks noChangeArrowheads="1"/>
          </p:cNvSpPr>
          <p:nvPr/>
        </p:nvSpPr>
        <p:spPr bwMode="auto">
          <a:xfrm>
            <a:off x="5378450" y="2292350"/>
            <a:ext cx="10922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74" name="Oval 14"/>
          <p:cNvSpPr>
            <a:spLocks noChangeArrowheads="1"/>
          </p:cNvSpPr>
          <p:nvPr/>
        </p:nvSpPr>
        <p:spPr bwMode="auto">
          <a:xfrm>
            <a:off x="2749550" y="2292350"/>
            <a:ext cx="10541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92175" name="Group 15"/>
          <p:cNvGrpSpPr>
            <a:grpSpLocks/>
          </p:cNvGrpSpPr>
          <p:nvPr/>
        </p:nvGrpSpPr>
        <p:grpSpPr bwMode="auto">
          <a:xfrm>
            <a:off x="920750" y="5568950"/>
            <a:ext cx="7302500" cy="673100"/>
            <a:chOff x="580" y="3508"/>
            <a:chExt cx="4600" cy="424"/>
          </a:xfrm>
        </p:grpSpPr>
        <p:sp>
          <p:nvSpPr>
            <p:cNvPr id="92176" name="Rectangle 16"/>
            <p:cNvSpPr>
              <a:spLocks noChangeArrowheads="1"/>
            </p:cNvSpPr>
            <p:nvPr/>
          </p:nvSpPr>
          <p:spPr bwMode="auto">
            <a:xfrm>
              <a:off x="610" y="3584"/>
              <a:ext cx="798"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directory</a:t>
              </a:r>
            </a:p>
          </p:txBody>
        </p:sp>
        <p:sp>
          <p:nvSpPr>
            <p:cNvPr id="92177" name="Rectangle 17"/>
            <p:cNvSpPr>
              <a:spLocks noChangeArrowheads="1"/>
            </p:cNvSpPr>
            <p:nvPr/>
          </p:nvSpPr>
          <p:spPr bwMode="auto">
            <a:xfrm>
              <a:off x="1845" y="3584"/>
              <a:ext cx="55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mgmt</a:t>
              </a:r>
            </a:p>
          </p:txBody>
        </p:sp>
        <p:sp>
          <p:nvSpPr>
            <p:cNvPr id="92178" name="Rectangle 18"/>
            <p:cNvSpPr>
              <a:spLocks noChangeArrowheads="1"/>
            </p:cNvSpPr>
            <p:nvPr/>
          </p:nvSpPr>
          <p:spPr bwMode="auto">
            <a:xfrm>
              <a:off x="2896" y="3584"/>
              <a:ext cx="110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experimental</a:t>
              </a:r>
            </a:p>
          </p:txBody>
        </p:sp>
        <p:sp>
          <p:nvSpPr>
            <p:cNvPr id="92179" name="Rectangle 19"/>
            <p:cNvSpPr>
              <a:spLocks noChangeArrowheads="1"/>
            </p:cNvSpPr>
            <p:nvPr/>
          </p:nvSpPr>
          <p:spPr bwMode="auto">
            <a:xfrm>
              <a:off x="4454" y="3584"/>
              <a:ext cx="638"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private</a:t>
              </a:r>
            </a:p>
          </p:txBody>
        </p:sp>
        <p:sp>
          <p:nvSpPr>
            <p:cNvPr id="92180" name="Oval 20"/>
            <p:cNvSpPr>
              <a:spLocks noChangeArrowheads="1"/>
            </p:cNvSpPr>
            <p:nvPr/>
          </p:nvSpPr>
          <p:spPr bwMode="auto">
            <a:xfrm>
              <a:off x="580" y="3508"/>
              <a:ext cx="933" cy="424"/>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81" name="Oval 21"/>
            <p:cNvSpPr>
              <a:spLocks noChangeArrowheads="1"/>
            </p:cNvSpPr>
            <p:nvPr/>
          </p:nvSpPr>
          <p:spPr bwMode="auto">
            <a:xfrm>
              <a:off x="1642" y="3508"/>
              <a:ext cx="932" cy="424"/>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82" name="Oval 22"/>
            <p:cNvSpPr>
              <a:spLocks noChangeArrowheads="1"/>
            </p:cNvSpPr>
            <p:nvPr/>
          </p:nvSpPr>
          <p:spPr bwMode="auto">
            <a:xfrm>
              <a:off x="4247" y="3508"/>
              <a:ext cx="933" cy="424"/>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83" name="Oval 23"/>
            <p:cNvSpPr>
              <a:spLocks noChangeArrowheads="1"/>
            </p:cNvSpPr>
            <p:nvPr/>
          </p:nvSpPr>
          <p:spPr bwMode="auto">
            <a:xfrm>
              <a:off x="2751" y="3508"/>
              <a:ext cx="1295" cy="424"/>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92184" name="Oval 24"/>
          <p:cNvSpPr>
            <a:spLocks noChangeArrowheads="1"/>
          </p:cNvSpPr>
          <p:nvPr/>
        </p:nvSpPr>
        <p:spPr bwMode="auto">
          <a:xfrm>
            <a:off x="2597150" y="3130550"/>
            <a:ext cx="14732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185" name="Oval 25"/>
          <p:cNvSpPr>
            <a:spLocks noChangeArrowheads="1"/>
          </p:cNvSpPr>
          <p:nvPr/>
        </p:nvSpPr>
        <p:spPr bwMode="auto">
          <a:xfrm>
            <a:off x="2520950" y="4654550"/>
            <a:ext cx="15875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nvGrpSpPr>
          <p:cNvPr id="92186" name="Group 26"/>
          <p:cNvGrpSpPr>
            <a:grpSpLocks/>
          </p:cNvGrpSpPr>
          <p:nvPr/>
        </p:nvGrpSpPr>
        <p:grpSpPr bwMode="auto">
          <a:xfrm>
            <a:off x="2597150" y="3892550"/>
            <a:ext cx="1473200" cy="596900"/>
            <a:chOff x="1636" y="2452"/>
            <a:chExt cx="928" cy="376"/>
          </a:xfrm>
        </p:grpSpPr>
        <p:sp>
          <p:nvSpPr>
            <p:cNvPr id="92187" name="Rectangle 27"/>
            <p:cNvSpPr>
              <a:spLocks noChangeArrowheads="1"/>
            </p:cNvSpPr>
            <p:nvPr/>
          </p:nvSpPr>
          <p:spPr bwMode="auto">
            <a:xfrm>
              <a:off x="1860" y="2516"/>
              <a:ext cx="408"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dod</a:t>
              </a:r>
            </a:p>
          </p:txBody>
        </p:sp>
        <p:sp>
          <p:nvSpPr>
            <p:cNvPr id="92188" name="Oval 28"/>
            <p:cNvSpPr>
              <a:spLocks noChangeArrowheads="1"/>
            </p:cNvSpPr>
            <p:nvPr/>
          </p:nvSpPr>
          <p:spPr bwMode="auto">
            <a:xfrm>
              <a:off x="1636" y="2452"/>
              <a:ext cx="928" cy="376"/>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grpSp>
      <p:sp>
        <p:nvSpPr>
          <p:cNvPr id="92189" name="Line 29"/>
          <p:cNvSpPr>
            <a:spLocks noChangeShapeType="1"/>
          </p:cNvSpPr>
          <p:nvPr/>
        </p:nvSpPr>
        <p:spPr bwMode="auto">
          <a:xfrm flipV="1">
            <a:off x="2057400" y="5181600"/>
            <a:ext cx="609600" cy="381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0" name="Line 30"/>
          <p:cNvSpPr>
            <a:spLocks noChangeShapeType="1"/>
          </p:cNvSpPr>
          <p:nvPr/>
        </p:nvSpPr>
        <p:spPr bwMode="auto">
          <a:xfrm>
            <a:off x="4191000" y="5029200"/>
            <a:ext cx="2895600" cy="533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1" name="Line 31"/>
          <p:cNvSpPr>
            <a:spLocks noChangeShapeType="1"/>
          </p:cNvSpPr>
          <p:nvPr/>
        </p:nvSpPr>
        <p:spPr bwMode="auto">
          <a:xfrm>
            <a:off x="4038600" y="5181600"/>
            <a:ext cx="533400" cy="3810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2" name="Line 32"/>
          <p:cNvSpPr>
            <a:spLocks noChangeShapeType="1"/>
          </p:cNvSpPr>
          <p:nvPr/>
        </p:nvSpPr>
        <p:spPr bwMode="auto">
          <a:xfrm>
            <a:off x="3352800" y="5334000"/>
            <a:ext cx="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3" name="Line 33"/>
          <p:cNvSpPr>
            <a:spLocks noChangeShapeType="1"/>
          </p:cNvSpPr>
          <p:nvPr/>
        </p:nvSpPr>
        <p:spPr bwMode="auto">
          <a:xfrm flipV="1">
            <a:off x="3657600" y="2057400"/>
            <a:ext cx="45720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4" name="Line 34"/>
          <p:cNvSpPr>
            <a:spLocks noChangeShapeType="1"/>
          </p:cNvSpPr>
          <p:nvPr/>
        </p:nvSpPr>
        <p:spPr bwMode="auto">
          <a:xfrm>
            <a:off x="5029200" y="2057400"/>
            <a:ext cx="53340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5" name="Line 35"/>
          <p:cNvSpPr>
            <a:spLocks noChangeShapeType="1"/>
          </p:cNvSpPr>
          <p:nvPr/>
        </p:nvSpPr>
        <p:spPr bwMode="auto">
          <a:xfrm>
            <a:off x="4572000" y="2133600"/>
            <a:ext cx="0" cy="152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6" name="Line 36"/>
          <p:cNvSpPr>
            <a:spLocks noChangeShapeType="1"/>
          </p:cNvSpPr>
          <p:nvPr/>
        </p:nvSpPr>
        <p:spPr bwMode="auto">
          <a:xfrm>
            <a:off x="3276600" y="2895600"/>
            <a:ext cx="0" cy="2286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7" name="Line 37"/>
          <p:cNvSpPr>
            <a:spLocks noChangeShapeType="1"/>
          </p:cNvSpPr>
          <p:nvPr/>
        </p:nvSpPr>
        <p:spPr bwMode="auto">
          <a:xfrm>
            <a:off x="3276600" y="3733800"/>
            <a:ext cx="0" cy="152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8" name="Line 38"/>
          <p:cNvSpPr>
            <a:spLocks noChangeShapeType="1"/>
          </p:cNvSpPr>
          <p:nvPr/>
        </p:nvSpPr>
        <p:spPr bwMode="auto">
          <a:xfrm>
            <a:off x="3276600" y="4495800"/>
            <a:ext cx="0" cy="1524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2199" name="Oval 39"/>
          <p:cNvSpPr>
            <a:spLocks noChangeArrowheads="1"/>
          </p:cNvSpPr>
          <p:nvPr/>
        </p:nvSpPr>
        <p:spPr bwMode="auto">
          <a:xfrm>
            <a:off x="4044950" y="2292350"/>
            <a:ext cx="1130300" cy="596900"/>
          </a:xfrm>
          <a:prstGeom prst="ellipse">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92200" name="Rectangle 40"/>
          <p:cNvSpPr>
            <a:spLocks noChangeArrowheads="1"/>
          </p:cNvSpPr>
          <p:nvPr/>
        </p:nvSpPr>
        <p:spPr bwMode="auto">
          <a:xfrm>
            <a:off x="935038" y="6432550"/>
            <a:ext cx="12731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1.3.6.1.1</a:t>
            </a:r>
            <a:endParaRPr lang="cs-CZ" sz="2000" b="1">
              <a:latin typeface="Arial CE" charset="-18"/>
            </a:endParaRPr>
          </a:p>
        </p:txBody>
      </p:sp>
      <p:sp>
        <p:nvSpPr>
          <p:cNvPr id="92201" name="Rectangle 41"/>
          <p:cNvSpPr>
            <a:spLocks noChangeArrowheads="1"/>
          </p:cNvSpPr>
          <p:nvPr/>
        </p:nvSpPr>
        <p:spPr bwMode="auto">
          <a:xfrm>
            <a:off x="2611438" y="6432550"/>
            <a:ext cx="12731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1.3.6.1.2</a:t>
            </a:r>
            <a:endParaRPr lang="cs-CZ" sz="2000" b="1">
              <a:latin typeface="Arial CE" charset="-18"/>
            </a:endParaRPr>
          </a:p>
        </p:txBody>
      </p:sp>
      <p:sp>
        <p:nvSpPr>
          <p:cNvPr id="92202" name="Rectangle 42"/>
          <p:cNvSpPr>
            <a:spLocks noChangeArrowheads="1"/>
          </p:cNvSpPr>
          <p:nvPr/>
        </p:nvSpPr>
        <p:spPr bwMode="auto">
          <a:xfrm>
            <a:off x="4745038" y="6432550"/>
            <a:ext cx="12731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1.3.6.1.3</a:t>
            </a:r>
            <a:endParaRPr lang="cs-CZ" sz="2000" b="1">
              <a:latin typeface="Arial CE" charset="-18"/>
            </a:endParaRPr>
          </a:p>
        </p:txBody>
      </p:sp>
      <p:sp>
        <p:nvSpPr>
          <p:cNvPr id="92203" name="Rectangle 43"/>
          <p:cNvSpPr>
            <a:spLocks noChangeArrowheads="1"/>
          </p:cNvSpPr>
          <p:nvPr/>
        </p:nvSpPr>
        <p:spPr bwMode="auto">
          <a:xfrm>
            <a:off x="6954838" y="6432550"/>
            <a:ext cx="12731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1.3.6.1.4</a:t>
            </a:r>
            <a:endParaRPr lang="cs-CZ" sz="2000" b="1">
              <a:latin typeface="Arial CE" charset="-18"/>
            </a:endParaRPr>
          </a:p>
        </p:txBody>
      </p:sp>
      <p:sp>
        <p:nvSpPr>
          <p:cNvPr id="92204" name="Rectangle 44"/>
          <p:cNvSpPr>
            <a:spLocks noChangeArrowheads="1"/>
          </p:cNvSpPr>
          <p:nvPr/>
        </p:nvSpPr>
        <p:spPr bwMode="auto">
          <a:xfrm>
            <a:off x="915988" y="4802188"/>
            <a:ext cx="14636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1.3.6.1</a:t>
            </a:r>
            <a:endParaRPr lang="cs-CZ" sz="2000" b="1">
              <a:latin typeface="Arial CE" charset="-18"/>
            </a:endParaRPr>
          </a:p>
        </p:txBody>
      </p:sp>
      <p:sp>
        <p:nvSpPr>
          <p:cNvPr id="92205" name="Rectangle 45"/>
          <p:cNvSpPr>
            <a:spLocks noChangeArrowheads="1"/>
          </p:cNvSpPr>
          <p:nvPr/>
        </p:nvSpPr>
        <p:spPr bwMode="auto">
          <a:xfrm>
            <a:off x="915988" y="4070350"/>
            <a:ext cx="14636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1.3.6</a:t>
            </a:r>
            <a:endParaRPr lang="cs-CZ" sz="2000" b="1">
              <a:latin typeface="Arial CE" charset="-18"/>
            </a:endParaRPr>
          </a:p>
        </p:txBody>
      </p:sp>
      <p:sp>
        <p:nvSpPr>
          <p:cNvPr id="92206" name="Rectangle 46"/>
          <p:cNvSpPr>
            <a:spLocks noChangeArrowheads="1"/>
          </p:cNvSpPr>
          <p:nvPr/>
        </p:nvSpPr>
        <p:spPr bwMode="auto">
          <a:xfrm>
            <a:off x="915988" y="3308350"/>
            <a:ext cx="14636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1.3</a:t>
            </a:r>
            <a:endParaRPr lang="cs-CZ" sz="2000" b="1">
              <a:latin typeface="Arial CE" charset="-18"/>
            </a:endParaRPr>
          </a:p>
        </p:txBody>
      </p:sp>
      <p:sp>
        <p:nvSpPr>
          <p:cNvPr id="92207" name="Rectangle 47"/>
          <p:cNvSpPr>
            <a:spLocks noChangeArrowheads="1"/>
          </p:cNvSpPr>
          <p:nvPr/>
        </p:nvSpPr>
        <p:spPr bwMode="auto">
          <a:xfrm>
            <a:off x="915988" y="2393950"/>
            <a:ext cx="14636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1</a:t>
            </a:r>
            <a:endParaRPr lang="cs-CZ" sz="2000" b="1">
              <a:latin typeface="Arial CE" charset="-1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Zástupný symbol pro zápatí 3"/>
          <p:cNvSpPr>
            <a:spLocks noGrp="1"/>
          </p:cNvSpPr>
          <p:nvPr>
            <p:ph type="ftr" sz="quarter" idx="11"/>
          </p:nvPr>
        </p:nvSpPr>
        <p:spPr/>
        <p:txBody>
          <a:bodyPr/>
          <a:lstStyle/>
          <a:p>
            <a:r>
              <a:rPr lang="cs-CZ"/>
              <a:t>Počítačové sítě</a:t>
            </a:r>
          </a:p>
        </p:txBody>
      </p:sp>
      <p:sp>
        <p:nvSpPr>
          <p:cNvPr id="39" name="Zástupný symbol pro číslo snímku 4"/>
          <p:cNvSpPr>
            <a:spLocks noGrp="1"/>
          </p:cNvSpPr>
          <p:nvPr>
            <p:ph type="sldNum" sz="quarter" idx="12"/>
          </p:nvPr>
        </p:nvSpPr>
        <p:spPr/>
        <p:txBody>
          <a:bodyPr/>
          <a:lstStyle/>
          <a:p>
            <a:fld id="{BE4DB6AB-4B42-4C07-8EBC-67B83C0F3697}" type="slidenum">
              <a:rPr lang="cs-CZ"/>
              <a:pPr/>
              <a:t>14</a:t>
            </a:fld>
            <a:endParaRPr lang="cs-CZ"/>
          </a:p>
        </p:txBody>
      </p:sp>
      <p:sp>
        <p:nvSpPr>
          <p:cNvPr id="94210" name="Rectangle 2"/>
          <p:cNvSpPr>
            <a:spLocks noGrp="1" noChangeArrowheads="1"/>
          </p:cNvSpPr>
          <p:nvPr>
            <p:ph type="title"/>
          </p:nvPr>
        </p:nvSpPr>
        <p:spPr>
          <a:xfrm>
            <a:off x="457200" y="122238"/>
            <a:ext cx="67818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Identifikátory objektů - </a:t>
            </a:r>
            <a:r>
              <a:rPr lang="cs-CZ" sz="2000"/>
              <a:t>pokračování</a:t>
            </a:r>
            <a:endParaRPr lang="cs-CZ" sz="2000">
              <a:latin typeface="Arial CE" charset="-18"/>
            </a:endParaRPr>
          </a:p>
        </p:txBody>
      </p:sp>
      <p:sp>
        <p:nvSpPr>
          <p:cNvPr id="94211" name="Rectangle 3"/>
          <p:cNvSpPr>
            <a:spLocks noChangeArrowheads="1"/>
          </p:cNvSpPr>
          <p:nvPr/>
        </p:nvSpPr>
        <p:spPr bwMode="auto">
          <a:xfrm>
            <a:off x="5356225" y="1555750"/>
            <a:ext cx="87153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mgmt</a:t>
            </a:r>
          </a:p>
        </p:txBody>
      </p:sp>
      <p:grpSp>
        <p:nvGrpSpPr>
          <p:cNvPr id="94212" name="Group 4"/>
          <p:cNvGrpSpPr>
            <a:grpSpLocks/>
          </p:cNvGrpSpPr>
          <p:nvPr/>
        </p:nvGrpSpPr>
        <p:grpSpPr bwMode="auto">
          <a:xfrm>
            <a:off x="2320925" y="2057400"/>
            <a:ext cx="3546475" cy="3930650"/>
            <a:chOff x="1462" y="1296"/>
            <a:chExt cx="2234" cy="2476"/>
          </a:xfrm>
        </p:grpSpPr>
        <p:sp>
          <p:nvSpPr>
            <p:cNvPr id="94213" name="Rectangle 5"/>
            <p:cNvSpPr>
              <a:spLocks noChangeArrowheads="1"/>
            </p:cNvSpPr>
            <p:nvPr/>
          </p:nvSpPr>
          <p:spPr bwMode="auto">
            <a:xfrm>
              <a:off x="1827" y="1364"/>
              <a:ext cx="665"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system</a:t>
              </a:r>
            </a:p>
          </p:txBody>
        </p:sp>
        <p:sp>
          <p:nvSpPr>
            <p:cNvPr id="94214" name="Rectangle 6"/>
            <p:cNvSpPr>
              <a:spLocks noChangeArrowheads="1"/>
            </p:cNvSpPr>
            <p:nvPr/>
          </p:nvSpPr>
          <p:spPr bwMode="auto">
            <a:xfrm>
              <a:off x="2224" y="1844"/>
              <a:ext cx="256"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at</a:t>
              </a:r>
            </a:p>
          </p:txBody>
        </p:sp>
        <p:sp>
          <p:nvSpPr>
            <p:cNvPr id="94215" name="Rectangle 7"/>
            <p:cNvSpPr>
              <a:spLocks noChangeArrowheads="1"/>
            </p:cNvSpPr>
            <p:nvPr/>
          </p:nvSpPr>
          <p:spPr bwMode="auto">
            <a:xfrm>
              <a:off x="2034" y="3524"/>
              <a:ext cx="541"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snmp</a:t>
              </a:r>
            </a:p>
          </p:txBody>
        </p:sp>
        <p:sp>
          <p:nvSpPr>
            <p:cNvPr id="94216" name="Rectangle 8"/>
            <p:cNvSpPr>
              <a:spLocks noChangeArrowheads="1"/>
            </p:cNvSpPr>
            <p:nvPr/>
          </p:nvSpPr>
          <p:spPr bwMode="auto">
            <a:xfrm>
              <a:off x="1630" y="1604"/>
              <a:ext cx="86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interfaces</a:t>
              </a:r>
            </a:p>
          </p:txBody>
        </p:sp>
        <p:sp>
          <p:nvSpPr>
            <p:cNvPr id="94217" name="Rectangle 9"/>
            <p:cNvSpPr>
              <a:spLocks noChangeArrowheads="1"/>
            </p:cNvSpPr>
            <p:nvPr/>
          </p:nvSpPr>
          <p:spPr bwMode="auto">
            <a:xfrm>
              <a:off x="2224" y="2084"/>
              <a:ext cx="256"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ip</a:t>
              </a:r>
            </a:p>
          </p:txBody>
        </p:sp>
        <p:sp>
          <p:nvSpPr>
            <p:cNvPr id="94218" name="Rectangle 10"/>
            <p:cNvSpPr>
              <a:spLocks noChangeArrowheads="1"/>
            </p:cNvSpPr>
            <p:nvPr/>
          </p:nvSpPr>
          <p:spPr bwMode="auto">
            <a:xfrm>
              <a:off x="2060" y="2324"/>
              <a:ext cx="487"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icmp</a:t>
              </a:r>
            </a:p>
          </p:txBody>
        </p:sp>
        <p:sp>
          <p:nvSpPr>
            <p:cNvPr id="94219" name="Rectangle 11"/>
            <p:cNvSpPr>
              <a:spLocks noChangeArrowheads="1"/>
            </p:cNvSpPr>
            <p:nvPr/>
          </p:nvSpPr>
          <p:spPr bwMode="auto">
            <a:xfrm>
              <a:off x="2175" y="2564"/>
              <a:ext cx="354"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tcp</a:t>
              </a:r>
            </a:p>
          </p:txBody>
        </p:sp>
        <p:sp>
          <p:nvSpPr>
            <p:cNvPr id="94220" name="Rectangle 12"/>
            <p:cNvSpPr>
              <a:spLocks noChangeArrowheads="1"/>
            </p:cNvSpPr>
            <p:nvPr/>
          </p:nvSpPr>
          <p:spPr bwMode="auto">
            <a:xfrm>
              <a:off x="2148" y="2804"/>
              <a:ext cx="408"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udp</a:t>
              </a:r>
            </a:p>
          </p:txBody>
        </p:sp>
        <p:sp>
          <p:nvSpPr>
            <p:cNvPr id="94221" name="Rectangle 13"/>
            <p:cNvSpPr>
              <a:spLocks noChangeArrowheads="1"/>
            </p:cNvSpPr>
            <p:nvPr/>
          </p:nvSpPr>
          <p:spPr bwMode="auto">
            <a:xfrm>
              <a:off x="2153" y="3044"/>
              <a:ext cx="39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egp</a:t>
              </a:r>
            </a:p>
          </p:txBody>
        </p:sp>
        <p:sp>
          <p:nvSpPr>
            <p:cNvPr id="94222" name="Rectangle 14"/>
            <p:cNvSpPr>
              <a:spLocks noChangeArrowheads="1"/>
            </p:cNvSpPr>
            <p:nvPr/>
          </p:nvSpPr>
          <p:spPr bwMode="auto">
            <a:xfrm>
              <a:off x="1462" y="3284"/>
              <a:ext cx="1109"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transmission</a:t>
              </a:r>
            </a:p>
          </p:txBody>
        </p:sp>
        <p:sp>
          <p:nvSpPr>
            <p:cNvPr id="94223" name="Line 15"/>
            <p:cNvSpPr>
              <a:spLocks noChangeShapeType="1"/>
            </p:cNvSpPr>
            <p:nvPr/>
          </p:nvSpPr>
          <p:spPr bwMode="auto">
            <a:xfrm flipV="1">
              <a:off x="2592" y="1296"/>
              <a:ext cx="1104" cy="235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24" name="Line 16"/>
            <p:cNvSpPr>
              <a:spLocks noChangeShapeType="1"/>
            </p:cNvSpPr>
            <p:nvPr/>
          </p:nvSpPr>
          <p:spPr bwMode="auto">
            <a:xfrm flipV="1">
              <a:off x="2592" y="1296"/>
              <a:ext cx="1104" cy="21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25" name="Line 17"/>
            <p:cNvSpPr>
              <a:spLocks noChangeShapeType="1"/>
            </p:cNvSpPr>
            <p:nvPr/>
          </p:nvSpPr>
          <p:spPr bwMode="auto">
            <a:xfrm flipV="1">
              <a:off x="2592" y="1296"/>
              <a:ext cx="1104" cy="115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26" name="Line 18"/>
            <p:cNvSpPr>
              <a:spLocks noChangeShapeType="1"/>
            </p:cNvSpPr>
            <p:nvPr/>
          </p:nvSpPr>
          <p:spPr bwMode="auto">
            <a:xfrm flipV="1">
              <a:off x="2592" y="1296"/>
              <a:ext cx="1104" cy="4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27" name="Line 19"/>
            <p:cNvSpPr>
              <a:spLocks noChangeShapeType="1"/>
            </p:cNvSpPr>
            <p:nvPr/>
          </p:nvSpPr>
          <p:spPr bwMode="auto">
            <a:xfrm flipV="1">
              <a:off x="2592" y="1308"/>
              <a:ext cx="1104" cy="18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28" name="Line 20"/>
            <p:cNvSpPr>
              <a:spLocks noChangeShapeType="1"/>
            </p:cNvSpPr>
            <p:nvPr/>
          </p:nvSpPr>
          <p:spPr bwMode="auto">
            <a:xfrm flipV="1">
              <a:off x="2592" y="1296"/>
              <a:ext cx="1104" cy="67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29" name="Line 21"/>
            <p:cNvSpPr>
              <a:spLocks noChangeShapeType="1"/>
            </p:cNvSpPr>
            <p:nvPr/>
          </p:nvSpPr>
          <p:spPr bwMode="auto">
            <a:xfrm flipV="1">
              <a:off x="2592" y="1296"/>
              <a:ext cx="1104" cy="9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30" name="Line 22"/>
            <p:cNvSpPr>
              <a:spLocks noChangeShapeType="1"/>
            </p:cNvSpPr>
            <p:nvPr/>
          </p:nvSpPr>
          <p:spPr bwMode="auto">
            <a:xfrm flipV="1">
              <a:off x="2592" y="1296"/>
              <a:ext cx="1104" cy="139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31" name="Line 23"/>
            <p:cNvSpPr>
              <a:spLocks noChangeShapeType="1"/>
            </p:cNvSpPr>
            <p:nvPr/>
          </p:nvSpPr>
          <p:spPr bwMode="auto">
            <a:xfrm flipV="1">
              <a:off x="2592" y="1296"/>
              <a:ext cx="1104" cy="163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4232" name="Line 24"/>
            <p:cNvSpPr>
              <a:spLocks noChangeShapeType="1"/>
            </p:cNvSpPr>
            <p:nvPr/>
          </p:nvSpPr>
          <p:spPr bwMode="auto">
            <a:xfrm flipV="1">
              <a:off x="2592" y="1296"/>
              <a:ext cx="1104" cy="187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
        <p:nvSpPr>
          <p:cNvPr id="94233" name="Rectangle 25"/>
          <p:cNvSpPr>
            <a:spLocks noChangeArrowheads="1"/>
          </p:cNvSpPr>
          <p:nvPr/>
        </p:nvSpPr>
        <p:spPr bwMode="auto">
          <a:xfrm>
            <a:off x="822325" y="1555750"/>
            <a:ext cx="137795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a:t>
            </a:r>
          </a:p>
        </p:txBody>
      </p:sp>
      <p:sp>
        <p:nvSpPr>
          <p:cNvPr id="94234" name="Rectangle 26"/>
          <p:cNvSpPr>
            <a:spLocks noChangeArrowheads="1"/>
          </p:cNvSpPr>
          <p:nvPr/>
        </p:nvSpPr>
        <p:spPr bwMode="auto">
          <a:xfrm>
            <a:off x="717550" y="20891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1.3.6.1.2.1.1</a:t>
            </a:r>
          </a:p>
        </p:txBody>
      </p:sp>
      <p:sp>
        <p:nvSpPr>
          <p:cNvPr id="94235" name="Rectangle 27"/>
          <p:cNvSpPr>
            <a:spLocks noChangeArrowheads="1"/>
          </p:cNvSpPr>
          <p:nvPr/>
        </p:nvSpPr>
        <p:spPr bwMode="auto">
          <a:xfrm>
            <a:off x="717550" y="2546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1.3.6.1.2.1.2</a:t>
            </a:r>
          </a:p>
        </p:txBody>
      </p:sp>
      <p:sp>
        <p:nvSpPr>
          <p:cNvPr id="94236" name="Rectangle 28"/>
          <p:cNvSpPr>
            <a:spLocks noChangeArrowheads="1"/>
          </p:cNvSpPr>
          <p:nvPr/>
        </p:nvSpPr>
        <p:spPr bwMode="auto">
          <a:xfrm>
            <a:off x="717550" y="3308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1.3.6.1.2.1.4</a:t>
            </a:r>
          </a:p>
        </p:txBody>
      </p:sp>
      <p:sp>
        <p:nvSpPr>
          <p:cNvPr id="94237" name="Rectangle 29"/>
          <p:cNvSpPr>
            <a:spLocks noChangeArrowheads="1"/>
          </p:cNvSpPr>
          <p:nvPr/>
        </p:nvSpPr>
        <p:spPr bwMode="auto">
          <a:xfrm>
            <a:off x="717550" y="2927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1.3.6.1.2.1.3</a:t>
            </a:r>
          </a:p>
        </p:txBody>
      </p:sp>
      <p:sp>
        <p:nvSpPr>
          <p:cNvPr id="94238" name="Rectangle 30"/>
          <p:cNvSpPr>
            <a:spLocks noChangeArrowheads="1"/>
          </p:cNvSpPr>
          <p:nvPr/>
        </p:nvSpPr>
        <p:spPr bwMode="auto">
          <a:xfrm>
            <a:off x="717550" y="3689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1.3.6.1.2.1.5</a:t>
            </a:r>
          </a:p>
        </p:txBody>
      </p:sp>
      <p:sp>
        <p:nvSpPr>
          <p:cNvPr id="94239" name="Rectangle 31"/>
          <p:cNvSpPr>
            <a:spLocks noChangeArrowheads="1"/>
          </p:cNvSpPr>
          <p:nvPr/>
        </p:nvSpPr>
        <p:spPr bwMode="auto">
          <a:xfrm>
            <a:off x="717550" y="4070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1.3.6.1.2.1.6</a:t>
            </a:r>
          </a:p>
        </p:txBody>
      </p:sp>
      <p:sp>
        <p:nvSpPr>
          <p:cNvPr id="94240" name="Rectangle 32"/>
          <p:cNvSpPr>
            <a:spLocks noChangeArrowheads="1"/>
          </p:cNvSpPr>
          <p:nvPr/>
        </p:nvSpPr>
        <p:spPr bwMode="auto">
          <a:xfrm>
            <a:off x="717550" y="4451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1.3.6.1.2.1.7</a:t>
            </a:r>
          </a:p>
        </p:txBody>
      </p:sp>
      <p:sp>
        <p:nvSpPr>
          <p:cNvPr id="94241" name="Rectangle 33"/>
          <p:cNvSpPr>
            <a:spLocks noChangeArrowheads="1"/>
          </p:cNvSpPr>
          <p:nvPr/>
        </p:nvSpPr>
        <p:spPr bwMode="auto">
          <a:xfrm>
            <a:off x="717550" y="4832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1.3.6.1.2.1.8</a:t>
            </a:r>
          </a:p>
        </p:txBody>
      </p:sp>
      <p:sp>
        <p:nvSpPr>
          <p:cNvPr id="94242" name="Rectangle 34"/>
          <p:cNvSpPr>
            <a:spLocks noChangeArrowheads="1"/>
          </p:cNvSpPr>
          <p:nvPr/>
        </p:nvSpPr>
        <p:spPr bwMode="auto">
          <a:xfrm>
            <a:off x="717550" y="5213350"/>
            <a:ext cx="1589088"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1.3.6.1.2.1.9</a:t>
            </a:r>
          </a:p>
        </p:txBody>
      </p:sp>
      <p:sp>
        <p:nvSpPr>
          <p:cNvPr id="94243" name="Rectangle 35"/>
          <p:cNvSpPr>
            <a:spLocks noChangeArrowheads="1"/>
          </p:cNvSpPr>
          <p:nvPr/>
        </p:nvSpPr>
        <p:spPr bwMode="auto">
          <a:xfrm>
            <a:off x="644525" y="5594350"/>
            <a:ext cx="173037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1.3.6.1.2.1.10</a:t>
            </a:r>
          </a:p>
        </p:txBody>
      </p:sp>
      <p:graphicFrame>
        <p:nvGraphicFramePr>
          <p:cNvPr id="94244" name="Object 36">
            <a:hlinkClick r:id="" action="ppaction://ole?verb=0"/>
          </p:cNvPr>
          <p:cNvGraphicFramePr>
            <a:graphicFrameLocks/>
          </p:cNvGraphicFramePr>
          <p:nvPr/>
        </p:nvGraphicFramePr>
        <p:xfrm>
          <a:off x="5867400" y="3028950"/>
          <a:ext cx="2619375" cy="2762250"/>
        </p:xfrm>
        <a:graphic>
          <a:graphicData uri="http://schemas.openxmlformats.org/presentationml/2006/ole">
            <mc:AlternateContent xmlns:mc="http://schemas.openxmlformats.org/markup-compatibility/2006">
              <mc:Choice xmlns:v="urn:schemas-microsoft-com:vml" Requires="v">
                <p:oleObj spid="_x0000_s94255" name="Microsoft ClipArt Gallery" r:id="rId4" imgW="3274920" imgH="3457440" progId="MS_ClipArt_Gallery">
                  <p:embed/>
                </p:oleObj>
              </mc:Choice>
              <mc:Fallback>
                <p:oleObj name="Microsoft ClipArt Gallery" r:id="rId4" imgW="3274920" imgH="3457440" progId="MS_ClipArt_Gallery">
                  <p:embed/>
                  <p:pic>
                    <p:nvPicPr>
                      <p:cNvPr id="0" name="Object 3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3028950"/>
                        <a:ext cx="2619375" cy="27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zápatí 5"/>
          <p:cNvSpPr>
            <a:spLocks noGrp="1"/>
          </p:cNvSpPr>
          <p:nvPr>
            <p:ph type="ftr" sz="quarter" idx="11"/>
          </p:nvPr>
        </p:nvSpPr>
        <p:spPr/>
        <p:txBody>
          <a:bodyPr/>
          <a:lstStyle/>
          <a:p>
            <a:r>
              <a:rPr lang="cs-CZ"/>
              <a:t>Počítačové sítě</a:t>
            </a:r>
          </a:p>
        </p:txBody>
      </p:sp>
      <p:sp>
        <p:nvSpPr>
          <p:cNvPr id="11" name="Zástupný symbol pro číslo snímku 6"/>
          <p:cNvSpPr>
            <a:spLocks noGrp="1"/>
          </p:cNvSpPr>
          <p:nvPr>
            <p:ph type="sldNum" sz="quarter" idx="12"/>
          </p:nvPr>
        </p:nvSpPr>
        <p:spPr/>
        <p:txBody>
          <a:bodyPr/>
          <a:lstStyle/>
          <a:p>
            <a:fld id="{787CE4C6-C901-4861-BAFA-B001231CF670}" type="slidenum">
              <a:rPr lang="cs-CZ"/>
              <a:pPr/>
              <a:t>15</a:t>
            </a:fld>
            <a:endParaRPr lang="cs-CZ"/>
          </a:p>
        </p:txBody>
      </p:sp>
      <p:sp>
        <p:nvSpPr>
          <p:cNvPr id="9625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a:t>
            </a:r>
            <a:endParaRPr lang="cs-CZ">
              <a:latin typeface="Arial CE" charset="-18"/>
            </a:endParaRPr>
          </a:p>
        </p:txBody>
      </p:sp>
      <p:sp>
        <p:nvSpPr>
          <p:cNvPr id="96259" name="Rectangle 3"/>
          <p:cNvSpPr>
            <a:spLocks noGrp="1" noChangeArrowheads="1"/>
          </p:cNvSpPr>
          <p:nvPr>
            <p:ph type="body" sz="half" idx="2"/>
          </p:nvPr>
        </p:nvSpPr>
        <p:spPr>
          <a:xfrm>
            <a:off x="914400" y="2803525"/>
            <a:ext cx="2971800" cy="3063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system ( 1 )</a:t>
            </a:r>
          </a:p>
          <a:p>
            <a:r>
              <a:rPr lang="cs-CZ" sz="2000"/>
              <a:t>interfaces ( 2 )</a:t>
            </a:r>
          </a:p>
          <a:p>
            <a:r>
              <a:rPr lang="cs-CZ" sz="2000"/>
              <a:t>at ( 3 )</a:t>
            </a:r>
          </a:p>
          <a:p>
            <a:r>
              <a:rPr lang="cs-CZ" sz="2000"/>
              <a:t>ip ( 4 )</a:t>
            </a:r>
          </a:p>
          <a:p>
            <a:r>
              <a:rPr lang="cs-CZ" sz="2000"/>
              <a:t>icmp ( 5 )</a:t>
            </a:r>
          </a:p>
          <a:p>
            <a:r>
              <a:rPr lang="cs-CZ" sz="2000"/>
              <a:t>tcp ( 6 )</a:t>
            </a:r>
          </a:p>
          <a:p>
            <a:r>
              <a:rPr lang="cs-CZ" sz="2000"/>
              <a:t>udp ( 7 )</a:t>
            </a:r>
          </a:p>
          <a:p>
            <a:r>
              <a:rPr lang="cs-CZ" sz="2000"/>
              <a:t>egp ( 8 )</a:t>
            </a:r>
            <a:endParaRPr lang="cs-CZ" sz="2000">
              <a:latin typeface="Arial CE" charset="-18"/>
            </a:endParaRPr>
          </a:p>
        </p:txBody>
      </p:sp>
      <p:sp>
        <p:nvSpPr>
          <p:cNvPr id="96260" name="Rectangle 4"/>
          <p:cNvSpPr>
            <a:spLocks noChangeArrowheads="1"/>
          </p:cNvSpPr>
          <p:nvPr/>
        </p:nvSpPr>
        <p:spPr bwMode="auto">
          <a:xfrm>
            <a:off x="5237163" y="2195513"/>
            <a:ext cx="35464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400" b="1"/>
              <a:t>Základní skupiny MIB II</a:t>
            </a:r>
          </a:p>
        </p:txBody>
      </p:sp>
      <p:sp>
        <p:nvSpPr>
          <p:cNvPr id="96261" name="Line 5"/>
          <p:cNvSpPr>
            <a:spLocks noChangeShapeType="1"/>
          </p:cNvSpPr>
          <p:nvPr/>
        </p:nvSpPr>
        <p:spPr bwMode="auto">
          <a:xfrm>
            <a:off x="381000" y="5791200"/>
            <a:ext cx="34290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96262" name="Rectangle 6"/>
          <p:cNvSpPr>
            <a:spLocks noChangeArrowheads="1"/>
          </p:cNvSpPr>
          <p:nvPr/>
        </p:nvSpPr>
        <p:spPr bwMode="auto">
          <a:xfrm>
            <a:off x="5257800" y="5707063"/>
            <a:ext cx="2971800" cy="769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transmission ( 9 )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snmp ( 10 )</a:t>
            </a:r>
            <a:endParaRPr lang="cs-CZ" sz="2000">
              <a:effectLst>
                <a:outerShdw blurRad="38100" dist="38100" dir="2700000" algn="tl">
                  <a:srgbClr val="FFFFFF"/>
                </a:outerShdw>
              </a:effectLst>
              <a:latin typeface="Arial CE" charset="-18"/>
            </a:endParaRPr>
          </a:p>
        </p:txBody>
      </p:sp>
      <p:sp>
        <p:nvSpPr>
          <p:cNvPr id="96263" name="Rectangle 7"/>
          <p:cNvSpPr>
            <a:spLocks noChangeArrowheads="1"/>
          </p:cNvSpPr>
          <p:nvPr/>
        </p:nvSpPr>
        <p:spPr bwMode="auto">
          <a:xfrm>
            <a:off x="5257800" y="2803525"/>
            <a:ext cx="2971800" cy="306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system ( 1 )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interfaces ( 2 )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at ( 3 )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ip ( 4 )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icmp ( 5 )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tcp ( 6 )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udp ( 7 )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egp ( 8 )</a:t>
            </a:r>
            <a:endParaRPr lang="cs-CZ" sz="2000">
              <a:effectLst>
                <a:outerShdw blurRad="38100" dist="38100" dir="2700000" algn="tl">
                  <a:srgbClr val="FFFFFF"/>
                </a:outerShdw>
              </a:effectLst>
              <a:latin typeface="Arial CE" charset="-18"/>
            </a:endParaRPr>
          </a:p>
        </p:txBody>
      </p:sp>
      <p:sp>
        <p:nvSpPr>
          <p:cNvPr id="96264" name="Rectangle 8"/>
          <p:cNvSpPr>
            <a:spLocks noChangeArrowheads="1"/>
          </p:cNvSpPr>
          <p:nvPr/>
        </p:nvSpPr>
        <p:spPr bwMode="auto">
          <a:xfrm>
            <a:off x="938213" y="2195513"/>
            <a:ext cx="3462337"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400" b="1"/>
              <a:t>Základní skupiny MIB I</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r>
              <a:rPr lang="cs-CZ"/>
              <a:t>Počítačové sítě</a:t>
            </a:r>
          </a:p>
        </p:txBody>
      </p:sp>
      <p:sp>
        <p:nvSpPr>
          <p:cNvPr id="7" name="Zástupný symbol pro číslo snímku 6"/>
          <p:cNvSpPr>
            <a:spLocks noGrp="1"/>
          </p:cNvSpPr>
          <p:nvPr>
            <p:ph type="sldNum" sz="quarter" idx="12"/>
          </p:nvPr>
        </p:nvSpPr>
        <p:spPr/>
        <p:txBody>
          <a:bodyPr/>
          <a:lstStyle/>
          <a:p>
            <a:fld id="{AD7EB7F0-F2BF-412D-8E3E-13CB8981F19B}" type="slidenum">
              <a:rPr lang="cs-CZ"/>
              <a:pPr/>
              <a:t>16</a:t>
            </a:fld>
            <a:endParaRPr lang="cs-CZ"/>
          </a:p>
        </p:txBody>
      </p:sp>
      <p:sp>
        <p:nvSpPr>
          <p:cNvPr id="9830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System ( sys ) </a:t>
            </a:r>
            <a:endParaRPr lang="cs-CZ">
              <a:latin typeface="Arial CE" charset="-18"/>
            </a:endParaRPr>
          </a:p>
        </p:txBody>
      </p:sp>
      <p:sp>
        <p:nvSpPr>
          <p:cNvPr id="98307" name="Rectangle 3"/>
          <p:cNvSpPr>
            <a:spLocks noGrp="1" noChangeArrowheads="1"/>
          </p:cNvSpPr>
          <p:nvPr>
            <p:ph type="body" sz="half" idx="1"/>
          </p:nvPr>
        </p:nvSpPr>
        <p:spPr>
          <a:xfrm>
            <a:off x="1371600" y="2438400"/>
            <a:ext cx="3886200" cy="27432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400"/>
              <a:t>sysDescr</a:t>
            </a:r>
          </a:p>
          <a:p>
            <a:r>
              <a:rPr lang="cs-CZ" sz="2400"/>
              <a:t>sysObjectID</a:t>
            </a:r>
          </a:p>
          <a:p>
            <a:r>
              <a:rPr lang="cs-CZ" sz="2400"/>
              <a:t>sysUpTime</a:t>
            </a:r>
          </a:p>
          <a:p>
            <a:r>
              <a:rPr lang="cs-CZ" sz="2400"/>
              <a:t>sysContact</a:t>
            </a:r>
          </a:p>
          <a:p>
            <a:r>
              <a:rPr lang="cs-CZ" sz="2400"/>
              <a:t>sysName</a:t>
            </a:r>
          </a:p>
          <a:p>
            <a:r>
              <a:rPr lang="cs-CZ" sz="2400"/>
              <a:t>sysLocation</a:t>
            </a:r>
          </a:p>
          <a:p>
            <a:r>
              <a:rPr lang="cs-CZ" sz="2400"/>
              <a:t>sysServices</a:t>
            </a:r>
            <a:endParaRPr lang="cs-CZ" sz="2400">
              <a:latin typeface="Arial CE" charset="-18"/>
            </a:endParaRPr>
          </a:p>
        </p:txBody>
      </p:sp>
      <p:sp>
        <p:nvSpPr>
          <p:cNvPr id="98308" name="Rectangle 4"/>
          <p:cNvSpPr>
            <a:spLocks noChangeArrowheads="1"/>
          </p:cNvSpPr>
          <p:nvPr/>
        </p:nvSpPr>
        <p:spPr bwMode="auto">
          <a:xfrm>
            <a:off x="1343025" y="1555750"/>
            <a:ext cx="28733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skálarní objekty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67178FC7-E597-4E0E-B534-CA3E2AD12939}" type="slidenum">
              <a:rPr lang="cs-CZ"/>
              <a:pPr/>
              <a:t>17</a:t>
            </a:fld>
            <a:endParaRPr lang="cs-CZ"/>
          </a:p>
        </p:txBody>
      </p:sp>
      <p:sp>
        <p:nvSpPr>
          <p:cNvPr id="100354"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Interface ( if )</a:t>
            </a:r>
            <a:endParaRPr lang="cs-CZ">
              <a:latin typeface="Arial CE" charset="-18"/>
            </a:endParaRPr>
          </a:p>
        </p:txBody>
      </p:sp>
      <p:sp>
        <p:nvSpPr>
          <p:cNvPr id="100355" name="Rectangle 3"/>
          <p:cNvSpPr>
            <a:spLocks noGrp="1" noChangeArrowheads="1"/>
          </p:cNvSpPr>
          <p:nvPr>
            <p:ph type="body" sz="half" idx="1"/>
          </p:nvPr>
        </p:nvSpPr>
        <p:spPr>
          <a:xfrm>
            <a:off x="762000" y="2057400"/>
            <a:ext cx="4191000" cy="2438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2000"/>
              <a:t>ifIndex</a:t>
            </a:r>
          </a:p>
          <a:p>
            <a:pPr>
              <a:lnSpc>
                <a:spcPct val="80000"/>
              </a:lnSpc>
            </a:pPr>
            <a:r>
              <a:rPr lang="cs-CZ" sz="2000"/>
              <a:t>ifDescr</a:t>
            </a:r>
          </a:p>
          <a:p>
            <a:pPr>
              <a:lnSpc>
                <a:spcPct val="80000"/>
              </a:lnSpc>
            </a:pPr>
            <a:r>
              <a:rPr lang="cs-CZ" sz="2000"/>
              <a:t>ifType</a:t>
            </a:r>
          </a:p>
          <a:p>
            <a:pPr>
              <a:lnSpc>
                <a:spcPct val="80000"/>
              </a:lnSpc>
            </a:pPr>
            <a:r>
              <a:rPr lang="cs-CZ" sz="2000"/>
              <a:t>ifMtu</a:t>
            </a:r>
          </a:p>
          <a:p>
            <a:pPr>
              <a:lnSpc>
                <a:spcPct val="80000"/>
              </a:lnSpc>
            </a:pPr>
            <a:r>
              <a:rPr lang="cs-CZ" sz="2000"/>
              <a:t>ifSpeed</a:t>
            </a:r>
          </a:p>
          <a:p>
            <a:pPr>
              <a:lnSpc>
                <a:spcPct val="80000"/>
              </a:lnSpc>
            </a:pPr>
            <a:r>
              <a:rPr lang="cs-CZ" sz="2000"/>
              <a:t>ifPhysAddress</a:t>
            </a:r>
          </a:p>
          <a:p>
            <a:pPr>
              <a:lnSpc>
                <a:spcPct val="80000"/>
              </a:lnSpc>
            </a:pPr>
            <a:r>
              <a:rPr lang="cs-CZ" sz="2000"/>
              <a:t>ifAdminStatus</a:t>
            </a:r>
          </a:p>
          <a:p>
            <a:pPr>
              <a:lnSpc>
                <a:spcPct val="80000"/>
              </a:lnSpc>
            </a:pPr>
            <a:r>
              <a:rPr lang="cs-CZ" sz="2000"/>
              <a:t>ifOperStatus</a:t>
            </a:r>
          </a:p>
          <a:p>
            <a:pPr>
              <a:lnSpc>
                <a:spcPct val="80000"/>
              </a:lnSpc>
            </a:pPr>
            <a:r>
              <a:rPr lang="cs-CZ" sz="2000"/>
              <a:t>ifLastChange</a:t>
            </a:r>
          </a:p>
          <a:p>
            <a:pPr>
              <a:lnSpc>
                <a:spcPct val="80000"/>
              </a:lnSpc>
            </a:pPr>
            <a:r>
              <a:rPr lang="cs-CZ" sz="2000"/>
              <a:t>ifInOctets</a:t>
            </a:r>
          </a:p>
          <a:p>
            <a:pPr>
              <a:lnSpc>
                <a:spcPct val="80000"/>
              </a:lnSpc>
            </a:pPr>
            <a:r>
              <a:rPr lang="cs-CZ" sz="2000"/>
              <a:t>ifInUcastPkts</a:t>
            </a:r>
            <a:endParaRPr lang="cs-CZ" sz="2000">
              <a:latin typeface="Arial CE" charset="-18"/>
            </a:endParaRPr>
          </a:p>
        </p:txBody>
      </p:sp>
      <p:sp>
        <p:nvSpPr>
          <p:cNvPr id="100356" name="Rectangle 4"/>
          <p:cNvSpPr>
            <a:spLocks noGrp="1" noChangeArrowheads="1"/>
          </p:cNvSpPr>
          <p:nvPr>
            <p:ph type="body" sz="half" idx="2"/>
          </p:nvPr>
        </p:nvSpPr>
        <p:spPr>
          <a:xfrm>
            <a:off x="5181600" y="2057400"/>
            <a:ext cx="3733800" cy="2438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2000"/>
              <a:t>ifInNUcastPkts</a:t>
            </a:r>
          </a:p>
          <a:p>
            <a:pPr>
              <a:lnSpc>
                <a:spcPct val="80000"/>
              </a:lnSpc>
            </a:pPr>
            <a:r>
              <a:rPr lang="cs-CZ" sz="2000"/>
              <a:t>ifInDiscards</a:t>
            </a:r>
          </a:p>
          <a:p>
            <a:pPr>
              <a:lnSpc>
                <a:spcPct val="80000"/>
              </a:lnSpc>
            </a:pPr>
            <a:r>
              <a:rPr lang="cs-CZ" sz="2000"/>
              <a:t>ifInErrors</a:t>
            </a:r>
          </a:p>
          <a:p>
            <a:pPr>
              <a:lnSpc>
                <a:spcPct val="80000"/>
              </a:lnSpc>
            </a:pPr>
            <a:r>
              <a:rPr lang="cs-CZ" sz="2000"/>
              <a:t>ifInUnknownProtos</a:t>
            </a:r>
          </a:p>
          <a:p>
            <a:pPr>
              <a:lnSpc>
                <a:spcPct val="80000"/>
              </a:lnSpc>
            </a:pPr>
            <a:r>
              <a:rPr lang="cs-CZ" sz="2000"/>
              <a:t>ifOutOctets</a:t>
            </a:r>
          </a:p>
          <a:p>
            <a:pPr>
              <a:lnSpc>
                <a:spcPct val="80000"/>
              </a:lnSpc>
            </a:pPr>
            <a:r>
              <a:rPr lang="cs-CZ" sz="2000"/>
              <a:t>ifOutUcastPkts</a:t>
            </a:r>
          </a:p>
          <a:p>
            <a:pPr>
              <a:lnSpc>
                <a:spcPct val="80000"/>
              </a:lnSpc>
            </a:pPr>
            <a:r>
              <a:rPr lang="cs-CZ" sz="2000"/>
              <a:t>ifOutNUcastPkts</a:t>
            </a:r>
          </a:p>
          <a:p>
            <a:pPr>
              <a:lnSpc>
                <a:spcPct val="80000"/>
              </a:lnSpc>
            </a:pPr>
            <a:r>
              <a:rPr lang="cs-CZ" sz="2000"/>
              <a:t>ifOutDiscards</a:t>
            </a:r>
          </a:p>
          <a:p>
            <a:pPr>
              <a:lnSpc>
                <a:spcPct val="80000"/>
              </a:lnSpc>
            </a:pPr>
            <a:r>
              <a:rPr lang="cs-CZ" sz="2000"/>
              <a:t>ifOutErrors</a:t>
            </a:r>
          </a:p>
          <a:p>
            <a:pPr>
              <a:lnSpc>
                <a:spcPct val="80000"/>
              </a:lnSpc>
            </a:pPr>
            <a:r>
              <a:rPr lang="cs-CZ" sz="2000"/>
              <a:t>ifOutQlen</a:t>
            </a:r>
          </a:p>
          <a:p>
            <a:pPr>
              <a:lnSpc>
                <a:spcPct val="80000"/>
              </a:lnSpc>
            </a:pPr>
            <a:r>
              <a:rPr lang="cs-CZ" sz="2000"/>
              <a:t>ifSpecific</a:t>
            </a:r>
            <a:endParaRPr lang="cs-CZ" sz="2000">
              <a:latin typeface="Arial CE" charset="-18"/>
            </a:endParaRPr>
          </a:p>
        </p:txBody>
      </p:sp>
      <p:sp>
        <p:nvSpPr>
          <p:cNvPr id="100357" name="Rectangle 5"/>
          <p:cNvSpPr>
            <a:spLocks noChangeArrowheads="1"/>
          </p:cNvSpPr>
          <p:nvPr/>
        </p:nvSpPr>
        <p:spPr bwMode="auto">
          <a:xfrm>
            <a:off x="2638425" y="1479550"/>
            <a:ext cx="28733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skálarní objekty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9245B463-70CD-4B78-B8DE-DBFBEC48C7ED}" type="slidenum">
              <a:rPr lang="cs-CZ"/>
              <a:pPr/>
              <a:t>18</a:t>
            </a:fld>
            <a:endParaRPr lang="cs-CZ"/>
          </a:p>
        </p:txBody>
      </p:sp>
      <p:sp>
        <p:nvSpPr>
          <p:cNvPr id="10240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Address Translation ( at )</a:t>
            </a:r>
            <a:endParaRPr lang="cs-CZ">
              <a:latin typeface="Arial CE" charset="-18"/>
            </a:endParaRPr>
          </a:p>
        </p:txBody>
      </p:sp>
      <p:sp>
        <p:nvSpPr>
          <p:cNvPr id="102403" name="Rectangle 3"/>
          <p:cNvSpPr>
            <a:spLocks noGrp="1" noChangeArrowheads="1"/>
          </p:cNvSpPr>
          <p:nvPr>
            <p:ph type="body" sz="half" idx="1"/>
          </p:nvPr>
        </p:nvSpPr>
        <p:spPr>
          <a:xfrm>
            <a:off x="990600" y="2590800"/>
            <a:ext cx="4191000" cy="1666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atTable</a:t>
            </a:r>
          </a:p>
          <a:p>
            <a:r>
              <a:rPr lang="cs-CZ"/>
              <a:t>atEntry</a:t>
            </a:r>
            <a:endParaRPr lang="cs-CZ">
              <a:latin typeface="Arial CE" charset="-18"/>
            </a:endParaRPr>
          </a:p>
        </p:txBody>
      </p:sp>
      <p:sp>
        <p:nvSpPr>
          <p:cNvPr id="102404" name="Rectangle 4"/>
          <p:cNvSpPr>
            <a:spLocks noGrp="1" noChangeArrowheads="1"/>
          </p:cNvSpPr>
          <p:nvPr>
            <p:ph type="body" sz="half" idx="2"/>
          </p:nvPr>
        </p:nvSpPr>
        <p:spPr>
          <a:xfrm>
            <a:off x="4953000" y="2514600"/>
            <a:ext cx="3810000" cy="1666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400"/>
              <a:t>atIfIndex</a:t>
            </a:r>
          </a:p>
          <a:p>
            <a:r>
              <a:rPr lang="cs-CZ" sz="2400"/>
              <a:t>atPhysAddress</a:t>
            </a:r>
          </a:p>
          <a:p>
            <a:r>
              <a:rPr lang="cs-CZ" sz="2400"/>
              <a:t>atNetAddress</a:t>
            </a:r>
            <a:endParaRPr lang="cs-CZ" sz="2400">
              <a:latin typeface="Arial CE" charset="-18"/>
            </a:endParaRPr>
          </a:p>
        </p:txBody>
      </p:sp>
      <p:sp>
        <p:nvSpPr>
          <p:cNvPr id="102405" name="Rectangle 5"/>
          <p:cNvSpPr>
            <a:spLocks noChangeArrowheads="1"/>
          </p:cNvSpPr>
          <p:nvPr/>
        </p:nvSpPr>
        <p:spPr bwMode="auto">
          <a:xfrm>
            <a:off x="3325813" y="1692275"/>
            <a:ext cx="14287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tabulky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3846CEBE-6895-4E2B-A933-1B1538A8B33C}" type="slidenum">
              <a:rPr lang="cs-CZ"/>
              <a:pPr/>
              <a:t>19</a:t>
            </a:fld>
            <a:endParaRPr lang="cs-CZ"/>
          </a:p>
        </p:txBody>
      </p:sp>
      <p:sp>
        <p:nvSpPr>
          <p:cNvPr id="10445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Internet Protocol ( ip )</a:t>
            </a:r>
            <a:endParaRPr lang="cs-CZ">
              <a:latin typeface="Arial CE" charset="-18"/>
            </a:endParaRPr>
          </a:p>
        </p:txBody>
      </p:sp>
      <p:sp>
        <p:nvSpPr>
          <p:cNvPr id="104451" name="Rectangle 3"/>
          <p:cNvSpPr>
            <a:spLocks noGrp="1" noChangeArrowheads="1"/>
          </p:cNvSpPr>
          <p:nvPr>
            <p:ph type="body" sz="half" idx="1"/>
          </p:nvPr>
        </p:nvSpPr>
        <p:spPr>
          <a:xfrm>
            <a:off x="914400" y="2286000"/>
            <a:ext cx="4038600" cy="17430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2000"/>
              <a:t>ipForwarding</a:t>
            </a:r>
          </a:p>
          <a:p>
            <a:pPr>
              <a:lnSpc>
                <a:spcPct val="80000"/>
              </a:lnSpc>
            </a:pPr>
            <a:r>
              <a:rPr lang="cs-CZ" sz="2000"/>
              <a:t>ipDefaultTTL</a:t>
            </a:r>
          </a:p>
          <a:p>
            <a:pPr>
              <a:lnSpc>
                <a:spcPct val="80000"/>
              </a:lnSpc>
            </a:pPr>
            <a:r>
              <a:rPr lang="cs-CZ" sz="2000"/>
              <a:t>ipInReceives</a:t>
            </a:r>
          </a:p>
          <a:p>
            <a:pPr>
              <a:lnSpc>
                <a:spcPct val="80000"/>
              </a:lnSpc>
            </a:pPr>
            <a:r>
              <a:rPr lang="cs-CZ" sz="2000"/>
              <a:t>ipInHdrErrors</a:t>
            </a:r>
          </a:p>
          <a:p>
            <a:pPr>
              <a:lnSpc>
                <a:spcPct val="80000"/>
              </a:lnSpc>
            </a:pPr>
            <a:r>
              <a:rPr lang="cs-CZ" sz="2000"/>
              <a:t>ipInAddrErrors</a:t>
            </a:r>
          </a:p>
          <a:p>
            <a:pPr>
              <a:lnSpc>
                <a:spcPct val="80000"/>
              </a:lnSpc>
            </a:pPr>
            <a:r>
              <a:rPr lang="cs-CZ" sz="2000"/>
              <a:t>ipForwDatagrams</a:t>
            </a:r>
          </a:p>
          <a:p>
            <a:pPr>
              <a:lnSpc>
                <a:spcPct val="80000"/>
              </a:lnSpc>
            </a:pPr>
            <a:r>
              <a:rPr lang="cs-CZ" sz="2000"/>
              <a:t>ipInUnknownProtos</a:t>
            </a:r>
          </a:p>
          <a:p>
            <a:pPr>
              <a:lnSpc>
                <a:spcPct val="80000"/>
              </a:lnSpc>
            </a:pPr>
            <a:r>
              <a:rPr lang="cs-CZ" sz="2000"/>
              <a:t>ipInDiscards</a:t>
            </a:r>
          </a:p>
          <a:p>
            <a:pPr>
              <a:lnSpc>
                <a:spcPct val="80000"/>
              </a:lnSpc>
            </a:pPr>
            <a:r>
              <a:rPr lang="cs-CZ" sz="2000"/>
              <a:t>ipInDelivers</a:t>
            </a:r>
            <a:endParaRPr lang="cs-CZ" sz="2000">
              <a:latin typeface="Arial CE" charset="-18"/>
            </a:endParaRPr>
          </a:p>
        </p:txBody>
      </p:sp>
      <p:sp>
        <p:nvSpPr>
          <p:cNvPr id="104452" name="Rectangle 4"/>
          <p:cNvSpPr>
            <a:spLocks noGrp="1" noChangeArrowheads="1"/>
          </p:cNvSpPr>
          <p:nvPr>
            <p:ph type="body" sz="half" idx="2"/>
          </p:nvPr>
        </p:nvSpPr>
        <p:spPr>
          <a:xfrm>
            <a:off x="5181600" y="2286000"/>
            <a:ext cx="3733800" cy="17430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2000"/>
              <a:t>ipOutRequests</a:t>
            </a:r>
          </a:p>
          <a:p>
            <a:pPr>
              <a:lnSpc>
                <a:spcPct val="80000"/>
              </a:lnSpc>
            </a:pPr>
            <a:r>
              <a:rPr lang="cs-CZ" sz="2000"/>
              <a:t>ipOutNoRoutes</a:t>
            </a:r>
          </a:p>
          <a:p>
            <a:pPr>
              <a:lnSpc>
                <a:spcPct val="80000"/>
              </a:lnSpc>
            </a:pPr>
            <a:r>
              <a:rPr lang="cs-CZ" sz="2000"/>
              <a:t>ipReasmTimeout</a:t>
            </a:r>
          </a:p>
          <a:p>
            <a:pPr>
              <a:lnSpc>
                <a:spcPct val="80000"/>
              </a:lnSpc>
            </a:pPr>
            <a:r>
              <a:rPr lang="cs-CZ" sz="2000"/>
              <a:t>ipReasmReqds</a:t>
            </a:r>
          </a:p>
          <a:p>
            <a:pPr>
              <a:lnSpc>
                <a:spcPct val="80000"/>
              </a:lnSpc>
            </a:pPr>
            <a:r>
              <a:rPr lang="cs-CZ" sz="2000"/>
              <a:t>ipReasmOKs</a:t>
            </a:r>
          </a:p>
          <a:p>
            <a:pPr>
              <a:lnSpc>
                <a:spcPct val="80000"/>
              </a:lnSpc>
            </a:pPr>
            <a:r>
              <a:rPr lang="cs-CZ" sz="2000"/>
              <a:t>ipReasmFails</a:t>
            </a:r>
          </a:p>
          <a:p>
            <a:pPr>
              <a:lnSpc>
                <a:spcPct val="80000"/>
              </a:lnSpc>
            </a:pPr>
            <a:r>
              <a:rPr lang="cs-CZ" sz="2000"/>
              <a:t>ipFragOKs</a:t>
            </a:r>
          </a:p>
          <a:p>
            <a:pPr>
              <a:lnSpc>
                <a:spcPct val="80000"/>
              </a:lnSpc>
            </a:pPr>
            <a:r>
              <a:rPr lang="cs-CZ" sz="2000"/>
              <a:t>ipFragFails</a:t>
            </a:r>
          </a:p>
          <a:p>
            <a:pPr>
              <a:lnSpc>
                <a:spcPct val="80000"/>
              </a:lnSpc>
            </a:pPr>
            <a:r>
              <a:rPr lang="cs-CZ" sz="2000"/>
              <a:t>ipFragCreates</a:t>
            </a:r>
            <a:endParaRPr lang="cs-CZ" sz="2000">
              <a:latin typeface="Arial CE" charset="-18"/>
            </a:endParaRPr>
          </a:p>
        </p:txBody>
      </p:sp>
      <p:sp>
        <p:nvSpPr>
          <p:cNvPr id="104453" name="Rectangle 5"/>
          <p:cNvSpPr>
            <a:spLocks noChangeArrowheads="1"/>
          </p:cNvSpPr>
          <p:nvPr/>
        </p:nvSpPr>
        <p:spPr bwMode="auto">
          <a:xfrm>
            <a:off x="3057525" y="1616075"/>
            <a:ext cx="28733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skálarní objekty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ED101A95-74F3-4006-9A72-7F27ECD97D63}" type="slidenum">
              <a:rPr lang="cs-CZ"/>
              <a:pPr/>
              <a:t>2</a:t>
            </a:fld>
            <a:endParaRPr lang="cs-CZ"/>
          </a:p>
        </p:txBody>
      </p:sp>
      <p:sp>
        <p:nvSpPr>
          <p:cNvPr id="69634" name="Rectangle 2"/>
          <p:cNvSpPr>
            <a:spLocks noGrp="1" noChangeArrowheads="1"/>
          </p:cNvSpPr>
          <p:nvPr>
            <p:ph type="title"/>
          </p:nvPr>
        </p:nvSpPr>
        <p:spPr>
          <a:xfrm>
            <a:off x="457200" y="122238"/>
            <a:ext cx="67119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Network Management System</a:t>
            </a:r>
            <a:endParaRPr lang="cs-CZ">
              <a:latin typeface="Arial CE" charset="-18"/>
            </a:endParaRPr>
          </a:p>
        </p:txBody>
      </p:sp>
      <p:sp>
        <p:nvSpPr>
          <p:cNvPr id="69635"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ISO Network Management Forum</a:t>
            </a:r>
          </a:p>
          <a:p>
            <a:pPr lvl="1"/>
            <a:r>
              <a:rPr lang="cs-CZ"/>
              <a:t>Fault Management</a:t>
            </a:r>
          </a:p>
          <a:p>
            <a:pPr lvl="1"/>
            <a:r>
              <a:rPr lang="cs-CZ"/>
              <a:t>Configuration Management</a:t>
            </a:r>
          </a:p>
          <a:p>
            <a:pPr lvl="1"/>
            <a:r>
              <a:rPr lang="cs-CZ"/>
              <a:t>Security Management</a:t>
            </a:r>
          </a:p>
          <a:p>
            <a:pPr lvl="1"/>
            <a:r>
              <a:rPr lang="cs-CZ"/>
              <a:t>Performance Management</a:t>
            </a:r>
          </a:p>
          <a:p>
            <a:pPr lvl="1"/>
            <a:r>
              <a:rPr lang="cs-CZ"/>
              <a:t>Accounting Management</a:t>
            </a:r>
          </a:p>
          <a:p>
            <a:r>
              <a:rPr lang="cs-CZ"/>
              <a:t>Fault Management</a:t>
            </a:r>
          </a:p>
          <a:p>
            <a:pPr lvl="1"/>
            <a:r>
              <a:rPr lang="cs-CZ"/>
              <a:t>proces lokalizace problémů nebo chyb počítačové sítě</a:t>
            </a:r>
          </a:p>
          <a:p>
            <a:pPr lvl="2"/>
            <a:r>
              <a:rPr lang="cs-CZ"/>
              <a:t>odhalení problému</a:t>
            </a:r>
          </a:p>
          <a:p>
            <a:pPr lvl="2"/>
            <a:r>
              <a:rPr lang="cs-CZ"/>
              <a:t>isolování problému</a:t>
            </a:r>
          </a:p>
          <a:p>
            <a:pPr lvl="2"/>
            <a:r>
              <a:rPr lang="cs-CZ"/>
              <a:t>odstranění problému</a:t>
            </a:r>
          </a:p>
          <a:p>
            <a:pPr lvl="1"/>
            <a:r>
              <a:rPr lang="cs-CZ"/>
              <a:t>rychlé odhalení problému a náprava</a:t>
            </a:r>
            <a:endParaRPr lang="cs-CZ">
              <a:latin typeface="Arial CE" charset="-1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ástupný symbol pro zápatí 5"/>
          <p:cNvSpPr>
            <a:spLocks noGrp="1"/>
          </p:cNvSpPr>
          <p:nvPr>
            <p:ph type="ftr" sz="quarter" idx="11"/>
          </p:nvPr>
        </p:nvSpPr>
        <p:spPr/>
        <p:txBody>
          <a:bodyPr/>
          <a:lstStyle/>
          <a:p>
            <a:r>
              <a:rPr lang="cs-CZ"/>
              <a:t>Počítačové sítě</a:t>
            </a:r>
          </a:p>
        </p:txBody>
      </p:sp>
      <p:sp>
        <p:nvSpPr>
          <p:cNvPr id="10" name="Zástupný symbol pro číslo snímku 6"/>
          <p:cNvSpPr>
            <a:spLocks noGrp="1"/>
          </p:cNvSpPr>
          <p:nvPr>
            <p:ph type="sldNum" sz="quarter" idx="12"/>
          </p:nvPr>
        </p:nvSpPr>
        <p:spPr/>
        <p:txBody>
          <a:bodyPr/>
          <a:lstStyle/>
          <a:p>
            <a:fld id="{2F3BB30E-4FC6-4C79-BC10-6A5794F16323}" type="slidenum">
              <a:rPr lang="cs-CZ"/>
              <a:pPr/>
              <a:t>20</a:t>
            </a:fld>
            <a:endParaRPr lang="cs-CZ"/>
          </a:p>
        </p:txBody>
      </p:sp>
      <p:sp>
        <p:nvSpPr>
          <p:cNvPr id="10649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IP - </a:t>
            </a:r>
            <a:r>
              <a:rPr lang="cs-CZ" sz="2000"/>
              <a:t>pokračování</a:t>
            </a:r>
            <a:endParaRPr lang="cs-CZ" sz="2000">
              <a:latin typeface="Arial CE" charset="-18"/>
            </a:endParaRPr>
          </a:p>
        </p:txBody>
      </p:sp>
      <p:sp>
        <p:nvSpPr>
          <p:cNvPr id="106499" name="Rectangle 3"/>
          <p:cNvSpPr>
            <a:spLocks noGrp="1" noChangeArrowheads="1"/>
          </p:cNvSpPr>
          <p:nvPr>
            <p:ph type="body" sz="half" idx="1"/>
          </p:nvPr>
        </p:nvSpPr>
        <p:spPr>
          <a:xfrm>
            <a:off x="381000" y="2057400"/>
            <a:ext cx="2971800" cy="13716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ipAddrTable</a:t>
            </a:r>
          </a:p>
          <a:p>
            <a:r>
              <a:rPr lang="cs-CZ" sz="2000"/>
              <a:t>ipAddrEntry</a:t>
            </a:r>
            <a:endParaRPr lang="cs-CZ" sz="2000">
              <a:latin typeface="Arial CE" charset="-18"/>
            </a:endParaRPr>
          </a:p>
        </p:txBody>
      </p:sp>
      <p:sp>
        <p:nvSpPr>
          <p:cNvPr id="106500" name="Rectangle 4"/>
          <p:cNvSpPr>
            <a:spLocks noGrp="1" noChangeArrowheads="1"/>
          </p:cNvSpPr>
          <p:nvPr>
            <p:ph type="body" sz="half" idx="2"/>
          </p:nvPr>
        </p:nvSpPr>
        <p:spPr>
          <a:xfrm>
            <a:off x="4419600" y="2209800"/>
            <a:ext cx="4995863" cy="2209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600"/>
              <a:t>ipAdEntIfIndex</a:t>
            </a:r>
          </a:p>
          <a:p>
            <a:r>
              <a:rPr lang="cs-CZ" sz="1600"/>
              <a:t>ipAdEntNetMask</a:t>
            </a:r>
          </a:p>
          <a:p>
            <a:r>
              <a:rPr lang="cs-CZ" sz="1600"/>
              <a:t>ipAdEntAddr</a:t>
            </a:r>
          </a:p>
          <a:p>
            <a:r>
              <a:rPr lang="cs-CZ" sz="1600"/>
              <a:t>ipAdEntBcastAddr</a:t>
            </a:r>
          </a:p>
          <a:p>
            <a:r>
              <a:rPr lang="cs-CZ" sz="1600"/>
              <a:t>ipAdEntReasmMaxSize</a:t>
            </a:r>
            <a:endParaRPr lang="cs-CZ" sz="1600">
              <a:latin typeface="Arial CE" charset="-18"/>
            </a:endParaRPr>
          </a:p>
        </p:txBody>
      </p:sp>
      <p:sp>
        <p:nvSpPr>
          <p:cNvPr id="106501" name="Rectangle 5"/>
          <p:cNvSpPr>
            <a:spLocks noChangeArrowheads="1"/>
          </p:cNvSpPr>
          <p:nvPr/>
        </p:nvSpPr>
        <p:spPr bwMode="auto">
          <a:xfrm>
            <a:off x="304800" y="4648200"/>
            <a:ext cx="38100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800" b="1">
                <a:effectLst>
                  <a:outerShdw blurRad="38100" dist="38100" dir="2700000" algn="tl">
                    <a:srgbClr val="FFFFFF"/>
                  </a:outerShdw>
                </a:effectLst>
              </a:rPr>
              <a:t>ipNetToMediaTable</a:t>
            </a:r>
          </a:p>
          <a:p>
            <a:pPr marL="285750" indent="-285750">
              <a:lnSpc>
                <a:spcPct val="90000"/>
              </a:lnSpc>
              <a:spcBef>
                <a:spcPct val="30000"/>
              </a:spcBef>
              <a:buClr>
                <a:schemeClr val="tx2"/>
              </a:buClr>
              <a:buSzPct val="100000"/>
              <a:buFontTx/>
              <a:buChar char="•"/>
            </a:pPr>
            <a:r>
              <a:rPr lang="cs-CZ" sz="2800" b="1">
                <a:effectLst>
                  <a:outerShdw blurRad="38100" dist="38100" dir="2700000" algn="tl">
                    <a:srgbClr val="FFFFFF"/>
                  </a:outerShdw>
                </a:effectLst>
              </a:rPr>
              <a:t>ipNetToMediaEntry</a:t>
            </a:r>
            <a:endParaRPr lang="cs-CZ" sz="2800" b="1">
              <a:effectLst>
                <a:outerShdw blurRad="38100" dist="38100" dir="2700000" algn="tl">
                  <a:srgbClr val="FFFFFF"/>
                </a:outerShdw>
              </a:effectLst>
              <a:latin typeface="Arial CE" charset="-18"/>
            </a:endParaRPr>
          </a:p>
        </p:txBody>
      </p:sp>
      <p:sp>
        <p:nvSpPr>
          <p:cNvPr id="106502" name="Rectangle 6"/>
          <p:cNvSpPr>
            <a:spLocks noChangeArrowheads="1"/>
          </p:cNvSpPr>
          <p:nvPr/>
        </p:nvSpPr>
        <p:spPr bwMode="auto">
          <a:xfrm>
            <a:off x="4419600" y="4724400"/>
            <a:ext cx="4691063"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ipNetToMediaIfIndex</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ipNetToMediaPhysAddress</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ipNetToMediaNetAddress</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ipNetToMediaType</a:t>
            </a:r>
            <a:endParaRPr lang="cs-CZ" sz="2000" b="1">
              <a:effectLst>
                <a:outerShdw blurRad="38100" dist="38100" dir="2700000" algn="tl">
                  <a:srgbClr val="FFFFFF"/>
                </a:outerShdw>
              </a:effectLst>
              <a:latin typeface="Arial CE" charset="-18"/>
            </a:endParaRPr>
          </a:p>
        </p:txBody>
      </p:sp>
      <p:sp>
        <p:nvSpPr>
          <p:cNvPr id="106503" name="Rectangle 7"/>
          <p:cNvSpPr>
            <a:spLocks noChangeArrowheads="1"/>
          </p:cNvSpPr>
          <p:nvPr/>
        </p:nvSpPr>
        <p:spPr bwMode="auto">
          <a:xfrm>
            <a:off x="3325813" y="1463675"/>
            <a:ext cx="14287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tabulky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D606A6A8-E0B7-4049-A17E-62B50ACFCA7C}" type="slidenum">
              <a:rPr lang="cs-CZ"/>
              <a:pPr/>
              <a:t>21</a:t>
            </a:fld>
            <a:endParaRPr lang="cs-CZ"/>
          </a:p>
        </p:txBody>
      </p:sp>
      <p:sp>
        <p:nvSpPr>
          <p:cNvPr id="10854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IP - </a:t>
            </a:r>
            <a:r>
              <a:rPr lang="cs-CZ" sz="2000"/>
              <a:t>pokračování</a:t>
            </a:r>
            <a:endParaRPr lang="cs-CZ" sz="2000">
              <a:latin typeface="Arial CE" charset="-18"/>
            </a:endParaRPr>
          </a:p>
        </p:txBody>
      </p:sp>
      <p:sp>
        <p:nvSpPr>
          <p:cNvPr id="108547" name="Rectangle 3"/>
          <p:cNvSpPr>
            <a:spLocks noGrp="1" noChangeArrowheads="1"/>
          </p:cNvSpPr>
          <p:nvPr>
            <p:ph type="body" sz="half" idx="1"/>
          </p:nvPr>
        </p:nvSpPr>
        <p:spPr>
          <a:xfrm>
            <a:off x="304800" y="1905000"/>
            <a:ext cx="4267200" cy="1666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dirty="0" err="1"/>
              <a:t>ipRoutingTable</a:t>
            </a:r>
            <a:endParaRPr lang="cs-CZ" sz="2000" dirty="0"/>
          </a:p>
          <a:p>
            <a:r>
              <a:rPr lang="cs-CZ" sz="2000" dirty="0" err="1"/>
              <a:t>ipRouteEntry</a:t>
            </a:r>
            <a:endParaRPr lang="cs-CZ" sz="2000" dirty="0">
              <a:latin typeface="Arial CE" charset="-18"/>
            </a:endParaRPr>
          </a:p>
        </p:txBody>
      </p:sp>
      <p:sp>
        <p:nvSpPr>
          <p:cNvPr id="108548" name="Rectangle 4"/>
          <p:cNvSpPr>
            <a:spLocks noGrp="1" noChangeArrowheads="1"/>
          </p:cNvSpPr>
          <p:nvPr>
            <p:ph type="body" sz="half" idx="2"/>
          </p:nvPr>
        </p:nvSpPr>
        <p:spPr>
          <a:xfrm>
            <a:off x="5029200" y="1905000"/>
            <a:ext cx="3886200" cy="42672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ipRouteDest</a:t>
            </a:r>
          </a:p>
          <a:p>
            <a:r>
              <a:rPr lang="cs-CZ" sz="2000"/>
              <a:t>ipRouteIfIndex</a:t>
            </a:r>
          </a:p>
          <a:p>
            <a:r>
              <a:rPr lang="cs-CZ" sz="2000"/>
              <a:t>ipRouteMetric1</a:t>
            </a:r>
          </a:p>
          <a:p>
            <a:r>
              <a:rPr lang="cs-CZ" sz="2000"/>
              <a:t>ipRouteMetric2</a:t>
            </a:r>
          </a:p>
          <a:p>
            <a:r>
              <a:rPr lang="cs-CZ" sz="2000"/>
              <a:t>ipRouteMetric3</a:t>
            </a:r>
          </a:p>
          <a:p>
            <a:r>
              <a:rPr lang="cs-CZ" sz="2000"/>
              <a:t>ipRouteMetric4</a:t>
            </a:r>
          </a:p>
          <a:p>
            <a:r>
              <a:rPr lang="cs-CZ" sz="2000"/>
              <a:t>ipRouteNextHop</a:t>
            </a:r>
          </a:p>
          <a:p>
            <a:r>
              <a:rPr lang="cs-CZ" sz="2000"/>
              <a:t>ipRouteType</a:t>
            </a:r>
          </a:p>
          <a:p>
            <a:r>
              <a:rPr lang="cs-CZ" sz="2000"/>
              <a:t>ipRouteProto</a:t>
            </a:r>
          </a:p>
          <a:p>
            <a:r>
              <a:rPr lang="cs-CZ" sz="2000"/>
              <a:t>ipRouteAge</a:t>
            </a:r>
          </a:p>
          <a:p>
            <a:r>
              <a:rPr lang="cs-CZ" sz="2000"/>
              <a:t>ipRouteMask</a:t>
            </a:r>
            <a:endParaRPr lang="cs-CZ" sz="2000">
              <a:latin typeface="Arial CE" charset="-18"/>
            </a:endParaRPr>
          </a:p>
        </p:txBody>
      </p:sp>
      <p:sp>
        <p:nvSpPr>
          <p:cNvPr id="108549" name="Rectangle 5"/>
          <p:cNvSpPr>
            <a:spLocks noChangeArrowheads="1"/>
          </p:cNvSpPr>
          <p:nvPr/>
        </p:nvSpPr>
        <p:spPr bwMode="auto">
          <a:xfrm>
            <a:off x="3325813" y="1463675"/>
            <a:ext cx="14287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tabulky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241F3F6A-A2B9-4396-9D0D-4AE0889358F4}" type="slidenum">
              <a:rPr lang="cs-CZ"/>
              <a:pPr/>
              <a:t>22</a:t>
            </a:fld>
            <a:endParaRPr lang="cs-CZ"/>
          </a:p>
        </p:txBody>
      </p:sp>
      <p:sp>
        <p:nvSpPr>
          <p:cNvPr id="110594" name="Rectangle 2"/>
          <p:cNvSpPr>
            <a:spLocks noGrp="1" noChangeArrowheads="1"/>
          </p:cNvSpPr>
          <p:nvPr>
            <p:ph type="title"/>
          </p:nvPr>
        </p:nvSpPr>
        <p:spPr>
          <a:xfrm>
            <a:off x="457200" y="122238"/>
            <a:ext cx="65024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ICMP ( icmp )</a:t>
            </a:r>
            <a:endParaRPr lang="cs-CZ">
              <a:latin typeface="Arial CE" charset="-18"/>
            </a:endParaRPr>
          </a:p>
        </p:txBody>
      </p:sp>
      <p:sp>
        <p:nvSpPr>
          <p:cNvPr id="110595" name="Rectangle 3"/>
          <p:cNvSpPr>
            <a:spLocks noGrp="1" noChangeArrowheads="1"/>
          </p:cNvSpPr>
          <p:nvPr>
            <p:ph type="body" sz="half" idx="1"/>
          </p:nvPr>
        </p:nvSpPr>
        <p:spPr>
          <a:xfrm>
            <a:off x="328613" y="1990725"/>
            <a:ext cx="4243387" cy="4714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600"/>
              <a:t>icmpInMsgs</a:t>
            </a:r>
          </a:p>
          <a:p>
            <a:r>
              <a:rPr lang="cs-CZ" sz="1600"/>
              <a:t>icmpInErrors</a:t>
            </a:r>
          </a:p>
          <a:p>
            <a:r>
              <a:rPr lang="cs-CZ" sz="1600"/>
              <a:t>icmpInDestUnreachs</a:t>
            </a:r>
          </a:p>
          <a:p>
            <a:r>
              <a:rPr lang="cs-CZ" sz="1600"/>
              <a:t>icmpInTimeExcds</a:t>
            </a:r>
          </a:p>
          <a:p>
            <a:r>
              <a:rPr lang="cs-CZ" sz="1600"/>
              <a:t>icmpInParmProbs</a:t>
            </a:r>
          </a:p>
          <a:p>
            <a:r>
              <a:rPr lang="cs-CZ" sz="1600"/>
              <a:t>icmpInSrcQuenchs</a:t>
            </a:r>
          </a:p>
          <a:p>
            <a:r>
              <a:rPr lang="cs-CZ" sz="1600"/>
              <a:t>icmpInRedirects</a:t>
            </a:r>
          </a:p>
          <a:p>
            <a:r>
              <a:rPr lang="cs-CZ" sz="1600"/>
              <a:t>icmpInEchos</a:t>
            </a:r>
          </a:p>
          <a:p>
            <a:r>
              <a:rPr lang="cs-CZ" sz="1600"/>
              <a:t>icmpInEchoReps</a:t>
            </a:r>
          </a:p>
          <a:p>
            <a:r>
              <a:rPr lang="cs-CZ" sz="1600"/>
              <a:t>icmpInTimestamps</a:t>
            </a:r>
          </a:p>
          <a:p>
            <a:r>
              <a:rPr lang="cs-CZ" sz="1600"/>
              <a:t>icmpInTimestampReps</a:t>
            </a:r>
          </a:p>
          <a:p>
            <a:r>
              <a:rPr lang="cs-CZ" sz="1600"/>
              <a:t>icmpInAddrMasks</a:t>
            </a:r>
          </a:p>
          <a:p>
            <a:r>
              <a:rPr lang="cs-CZ" sz="1600"/>
              <a:t>icmpInAddrMaskReps</a:t>
            </a:r>
            <a:endParaRPr lang="cs-CZ" sz="1600">
              <a:latin typeface="Arial CE" charset="-18"/>
            </a:endParaRPr>
          </a:p>
        </p:txBody>
      </p:sp>
      <p:sp>
        <p:nvSpPr>
          <p:cNvPr id="110596" name="Rectangle 4"/>
          <p:cNvSpPr>
            <a:spLocks noGrp="1" noChangeArrowheads="1"/>
          </p:cNvSpPr>
          <p:nvPr>
            <p:ph type="body" sz="half" idx="2"/>
          </p:nvPr>
        </p:nvSpPr>
        <p:spPr>
          <a:xfrm>
            <a:off x="4953000" y="1990725"/>
            <a:ext cx="3814763" cy="4714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600"/>
              <a:t>icmpOutMsgs</a:t>
            </a:r>
          </a:p>
          <a:p>
            <a:r>
              <a:rPr lang="cs-CZ" sz="1600"/>
              <a:t>icmpOutErrors</a:t>
            </a:r>
          </a:p>
          <a:p>
            <a:r>
              <a:rPr lang="cs-CZ" sz="1600"/>
              <a:t>icmpOutDestUnreachs</a:t>
            </a:r>
          </a:p>
          <a:p>
            <a:r>
              <a:rPr lang="cs-CZ" sz="1600"/>
              <a:t>icmpOutTimeExcds</a:t>
            </a:r>
          </a:p>
          <a:p>
            <a:r>
              <a:rPr lang="cs-CZ" sz="1600"/>
              <a:t>icmpOutParamProbs</a:t>
            </a:r>
          </a:p>
          <a:p>
            <a:r>
              <a:rPr lang="cs-CZ" sz="1600"/>
              <a:t>icmpOutSrcQuenchs</a:t>
            </a:r>
          </a:p>
          <a:p>
            <a:r>
              <a:rPr lang="cs-CZ" sz="1600"/>
              <a:t>icmpOutRedirects</a:t>
            </a:r>
          </a:p>
          <a:p>
            <a:r>
              <a:rPr lang="cs-CZ" sz="1600"/>
              <a:t>icmpOutEchos</a:t>
            </a:r>
          </a:p>
          <a:p>
            <a:r>
              <a:rPr lang="cs-CZ" sz="1600"/>
              <a:t>icmpOutEchoReps</a:t>
            </a:r>
          </a:p>
          <a:p>
            <a:r>
              <a:rPr lang="cs-CZ" sz="1600"/>
              <a:t>icmpOutTimestamps</a:t>
            </a:r>
          </a:p>
          <a:p>
            <a:r>
              <a:rPr lang="cs-CZ" sz="1600"/>
              <a:t>icmpOutTimestampReps</a:t>
            </a:r>
          </a:p>
          <a:p>
            <a:r>
              <a:rPr lang="cs-CZ" sz="1600"/>
              <a:t>icmpOutAddrMasks</a:t>
            </a:r>
          </a:p>
          <a:p>
            <a:r>
              <a:rPr lang="cs-CZ" sz="1600"/>
              <a:t>icmpOutAddrMaskReps</a:t>
            </a:r>
            <a:endParaRPr lang="cs-CZ" sz="1600">
              <a:latin typeface="Arial CE" charset="-18"/>
            </a:endParaRPr>
          </a:p>
        </p:txBody>
      </p:sp>
      <p:sp>
        <p:nvSpPr>
          <p:cNvPr id="110597" name="Rectangle 5"/>
          <p:cNvSpPr>
            <a:spLocks noChangeArrowheads="1"/>
          </p:cNvSpPr>
          <p:nvPr/>
        </p:nvSpPr>
        <p:spPr bwMode="auto">
          <a:xfrm>
            <a:off x="2524125" y="1482725"/>
            <a:ext cx="28733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skalární objekty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F6BFD155-0B36-4E64-AEDF-9DABD0070481}" type="slidenum">
              <a:rPr lang="cs-CZ"/>
              <a:pPr/>
              <a:t>23</a:t>
            </a:fld>
            <a:endParaRPr lang="cs-CZ"/>
          </a:p>
        </p:txBody>
      </p:sp>
      <p:sp>
        <p:nvSpPr>
          <p:cNvPr id="112642" name="Rectangle 2"/>
          <p:cNvSpPr>
            <a:spLocks noGrp="1" noChangeArrowheads="1"/>
          </p:cNvSpPr>
          <p:nvPr>
            <p:ph type="title"/>
          </p:nvPr>
        </p:nvSpPr>
        <p:spPr>
          <a:xfrm>
            <a:off x="457200" y="122238"/>
            <a:ext cx="66421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TCP ( tcp )</a:t>
            </a:r>
            <a:endParaRPr lang="cs-CZ">
              <a:latin typeface="Arial CE" charset="-18"/>
            </a:endParaRPr>
          </a:p>
        </p:txBody>
      </p:sp>
      <p:sp>
        <p:nvSpPr>
          <p:cNvPr id="112643" name="Rectangle 3"/>
          <p:cNvSpPr>
            <a:spLocks noGrp="1" noChangeArrowheads="1"/>
          </p:cNvSpPr>
          <p:nvPr>
            <p:ph type="body" sz="half" idx="1"/>
          </p:nvPr>
        </p:nvSpPr>
        <p:spPr>
          <a:xfrm>
            <a:off x="609600" y="2133600"/>
            <a:ext cx="4343400" cy="17430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tcpRtoAlgorithm</a:t>
            </a:r>
          </a:p>
          <a:p>
            <a:r>
              <a:rPr lang="cs-CZ" sz="1800"/>
              <a:t>tcpRtoMin</a:t>
            </a:r>
          </a:p>
          <a:p>
            <a:r>
              <a:rPr lang="cs-CZ" sz="1800"/>
              <a:t>tcpRtoMax</a:t>
            </a:r>
          </a:p>
          <a:p>
            <a:r>
              <a:rPr lang="cs-CZ" sz="1800"/>
              <a:t>tcpMaxConn</a:t>
            </a:r>
          </a:p>
          <a:p>
            <a:r>
              <a:rPr lang="cs-CZ" sz="1800"/>
              <a:t>tcpPassiveOpens</a:t>
            </a:r>
          </a:p>
          <a:p>
            <a:r>
              <a:rPr lang="cs-CZ" sz="1800"/>
              <a:t>tcpActiveOpens</a:t>
            </a:r>
          </a:p>
          <a:p>
            <a:r>
              <a:rPr lang="cs-CZ" sz="1800"/>
              <a:t>tcpAttemptFails</a:t>
            </a:r>
            <a:endParaRPr lang="cs-CZ" sz="1800">
              <a:latin typeface="Arial CE" charset="-18"/>
            </a:endParaRPr>
          </a:p>
        </p:txBody>
      </p:sp>
      <p:sp>
        <p:nvSpPr>
          <p:cNvPr id="112644" name="Rectangle 4"/>
          <p:cNvSpPr>
            <a:spLocks noGrp="1" noChangeArrowheads="1"/>
          </p:cNvSpPr>
          <p:nvPr>
            <p:ph type="body" sz="half" idx="2"/>
          </p:nvPr>
        </p:nvSpPr>
        <p:spPr>
          <a:xfrm>
            <a:off x="4953000" y="2133600"/>
            <a:ext cx="3810000" cy="17430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tcpEstabResets</a:t>
            </a:r>
          </a:p>
          <a:p>
            <a:r>
              <a:rPr lang="cs-CZ" sz="1800"/>
              <a:t>tcpCurrEstab</a:t>
            </a:r>
          </a:p>
          <a:p>
            <a:r>
              <a:rPr lang="cs-CZ" sz="1800"/>
              <a:t>tcpInSegs</a:t>
            </a:r>
          </a:p>
          <a:p>
            <a:r>
              <a:rPr lang="cs-CZ" sz="1800"/>
              <a:t>tcpOutSegs</a:t>
            </a:r>
          </a:p>
          <a:p>
            <a:r>
              <a:rPr lang="cs-CZ" sz="1800"/>
              <a:t>tcpRetransSegs</a:t>
            </a:r>
          </a:p>
          <a:p>
            <a:r>
              <a:rPr lang="cs-CZ" sz="1800"/>
              <a:t>tcpInErrs</a:t>
            </a:r>
          </a:p>
          <a:p>
            <a:r>
              <a:rPr lang="cs-CZ" sz="1800"/>
              <a:t>tcpOutRsts</a:t>
            </a:r>
            <a:endParaRPr lang="cs-CZ" sz="1800">
              <a:latin typeface="Arial CE" charset="-18"/>
            </a:endParaRPr>
          </a:p>
        </p:txBody>
      </p:sp>
      <p:sp>
        <p:nvSpPr>
          <p:cNvPr id="112645" name="Rectangle 5"/>
          <p:cNvSpPr>
            <a:spLocks noChangeArrowheads="1"/>
          </p:cNvSpPr>
          <p:nvPr/>
        </p:nvSpPr>
        <p:spPr bwMode="auto">
          <a:xfrm>
            <a:off x="2676525" y="1558925"/>
            <a:ext cx="28733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skalární objekty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5"/>
          <p:cNvSpPr>
            <a:spLocks noGrp="1"/>
          </p:cNvSpPr>
          <p:nvPr>
            <p:ph type="ftr" sz="quarter" idx="11"/>
          </p:nvPr>
        </p:nvSpPr>
        <p:spPr/>
        <p:txBody>
          <a:bodyPr/>
          <a:lstStyle/>
          <a:p>
            <a:r>
              <a:rPr lang="cs-CZ"/>
              <a:t>Počítačové sítě</a:t>
            </a:r>
          </a:p>
        </p:txBody>
      </p:sp>
      <p:sp>
        <p:nvSpPr>
          <p:cNvPr id="8" name="Zástupný symbol pro číslo snímku 6"/>
          <p:cNvSpPr>
            <a:spLocks noGrp="1"/>
          </p:cNvSpPr>
          <p:nvPr>
            <p:ph type="sldNum" sz="quarter" idx="12"/>
          </p:nvPr>
        </p:nvSpPr>
        <p:spPr/>
        <p:txBody>
          <a:bodyPr/>
          <a:lstStyle/>
          <a:p>
            <a:fld id="{C54F7691-E120-4A5B-9B0E-BEAE21250519}" type="slidenum">
              <a:rPr lang="cs-CZ"/>
              <a:pPr/>
              <a:t>24</a:t>
            </a:fld>
            <a:endParaRPr lang="cs-CZ"/>
          </a:p>
        </p:txBody>
      </p:sp>
      <p:sp>
        <p:nvSpPr>
          <p:cNvPr id="114690" name="Rectangle 2"/>
          <p:cNvSpPr>
            <a:spLocks noGrp="1" noChangeArrowheads="1"/>
          </p:cNvSpPr>
          <p:nvPr>
            <p:ph type="title"/>
          </p:nvPr>
        </p:nvSpPr>
        <p:spPr>
          <a:xfrm>
            <a:off x="457200" y="122238"/>
            <a:ext cx="65722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TCP - </a:t>
            </a:r>
            <a:r>
              <a:rPr lang="cs-CZ" sz="2000"/>
              <a:t>pokračování</a:t>
            </a:r>
            <a:endParaRPr lang="cs-CZ" sz="2000">
              <a:latin typeface="Arial CE" charset="-18"/>
            </a:endParaRPr>
          </a:p>
        </p:txBody>
      </p:sp>
      <p:sp>
        <p:nvSpPr>
          <p:cNvPr id="114691" name="Rectangle 3"/>
          <p:cNvSpPr>
            <a:spLocks noGrp="1" noChangeArrowheads="1"/>
          </p:cNvSpPr>
          <p:nvPr>
            <p:ph type="body" sz="half" idx="1"/>
          </p:nvPr>
        </p:nvSpPr>
        <p:spPr>
          <a:xfrm>
            <a:off x="404813" y="2000250"/>
            <a:ext cx="4010025"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tcpConnTable</a:t>
            </a:r>
          </a:p>
          <a:p>
            <a:r>
              <a:rPr lang="cs-CZ" sz="1800"/>
              <a:t>tcpConnEntry</a:t>
            </a:r>
            <a:endParaRPr lang="cs-CZ" sz="1800">
              <a:latin typeface="Arial CE" charset="-18"/>
            </a:endParaRPr>
          </a:p>
        </p:txBody>
      </p:sp>
      <p:sp>
        <p:nvSpPr>
          <p:cNvPr id="114692" name="Rectangle 4"/>
          <p:cNvSpPr>
            <a:spLocks noGrp="1" noChangeArrowheads="1"/>
          </p:cNvSpPr>
          <p:nvPr>
            <p:ph type="body" sz="half" idx="2"/>
          </p:nvPr>
        </p:nvSpPr>
        <p:spPr>
          <a:xfrm>
            <a:off x="5100638" y="2000250"/>
            <a:ext cx="3738562"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tcpConnState</a:t>
            </a:r>
          </a:p>
          <a:p>
            <a:r>
              <a:rPr lang="cs-CZ" sz="1800"/>
              <a:t>tcpConnLocalAddress</a:t>
            </a:r>
          </a:p>
          <a:p>
            <a:r>
              <a:rPr lang="cs-CZ" sz="1800"/>
              <a:t>tcpConnLocalPort</a:t>
            </a:r>
          </a:p>
          <a:p>
            <a:r>
              <a:rPr lang="cs-CZ" sz="1800"/>
              <a:t>tcpConnRemAddress</a:t>
            </a:r>
          </a:p>
          <a:p>
            <a:r>
              <a:rPr lang="cs-CZ" sz="1800"/>
              <a:t>tcpConnRemPort</a:t>
            </a:r>
            <a:endParaRPr lang="cs-CZ" sz="1800">
              <a:latin typeface="Arial CE" charset="-18"/>
            </a:endParaRPr>
          </a:p>
        </p:txBody>
      </p:sp>
      <p:sp>
        <p:nvSpPr>
          <p:cNvPr id="114693" name="Rectangle 5"/>
          <p:cNvSpPr>
            <a:spLocks noChangeArrowheads="1"/>
          </p:cNvSpPr>
          <p:nvPr/>
        </p:nvSpPr>
        <p:spPr bwMode="auto">
          <a:xfrm>
            <a:off x="3524250" y="1463675"/>
            <a:ext cx="1428750"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tabulky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zápatí 5"/>
          <p:cNvSpPr>
            <a:spLocks noGrp="1"/>
          </p:cNvSpPr>
          <p:nvPr>
            <p:ph type="ftr" sz="quarter" idx="11"/>
          </p:nvPr>
        </p:nvSpPr>
        <p:spPr/>
        <p:txBody>
          <a:bodyPr/>
          <a:lstStyle/>
          <a:p>
            <a:r>
              <a:rPr lang="cs-CZ"/>
              <a:t>Počítačové sítě</a:t>
            </a:r>
          </a:p>
        </p:txBody>
      </p:sp>
      <p:sp>
        <p:nvSpPr>
          <p:cNvPr id="11" name="Zástupný symbol pro číslo snímku 6"/>
          <p:cNvSpPr>
            <a:spLocks noGrp="1"/>
          </p:cNvSpPr>
          <p:nvPr>
            <p:ph type="sldNum" sz="quarter" idx="12"/>
          </p:nvPr>
        </p:nvSpPr>
        <p:spPr/>
        <p:txBody>
          <a:bodyPr/>
          <a:lstStyle/>
          <a:p>
            <a:fld id="{2D7B00D7-D221-4424-8CFA-7594FD855FEE}" type="slidenum">
              <a:rPr lang="cs-CZ"/>
              <a:pPr/>
              <a:t>25</a:t>
            </a:fld>
            <a:endParaRPr lang="cs-CZ"/>
          </a:p>
        </p:txBody>
      </p:sp>
      <p:sp>
        <p:nvSpPr>
          <p:cNvPr id="11673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MIB - UDP ( udp )</a:t>
            </a:r>
            <a:endParaRPr lang="cs-CZ">
              <a:latin typeface="Arial CE" charset="-18"/>
            </a:endParaRPr>
          </a:p>
        </p:txBody>
      </p:sp>
      <p:sp>
        <p:nvSpPr>
          <p:cNvPr id="116739" name="Rectangle 3"/>
          <p:cNvSpPr>
            <a:spLocks noGrp="1" noChangeArrowheads="1"/>
          </p:cNvSpPr>
          <p:nvPr>
            <p:ph type="body" sz="half" idx="1"/>
          </p:nvPr>
        </p:nvSpPr>
        <p:spPr>
          <a:xfrm>
            <a:off x="404813" y="2000250"/>
            <a:ext cx="4090987"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udpInDatagrams</a:t>
            </a:r>
          </a:p>
          <a:p>
            <a:r>
              <a:rPr lang="cs-CZ" sz="1800"/>
              <a:t>udpNoPorts</a:t>
            </a:r>
            <a:endParaRPr lang="cs-CZ" sz="1800">
              <a:latin typeface="Arial CE" charset="-18"/>
            </a:endParaRPr>
          </a:p>
        </p:txBody>
      </p:sp>
      <p:sp>
        <p:nvSpPr>
          <p:cNvPr id="116740" name="Rectangle 4"/>
          <p:cNvSpPr>
            <a:spLocks noGrp="1" noChangeArrowheads="1"/>
          </p:cNvSpPr>
          <p:nvPr>
            <p:ph type="body" sz="half" idx="2"/>
          </p:nvPr>
        </p:nvSpPr>
        <p:spPr>
          <a:xfrm>
            <a:off x="5100638" y="2000250"/>
            <a:ext cx="3814762"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udpInErrors</a:t>
            </a:r>
          </a:p>
          <a:p>
            <a:r>
              <a:rPr lang="cs-CZ" sz="1800"/>
              <a:t>udpOutDatagrams</a:t>
            </a:r>
            <a:endParaRPr lang="cs-CZ" sz="1800">
              <a:latin typeface="Arial CE" charset="-18"/>
            </a:endParaRPr>
          </a:p>
        </p:txBody>
      </p:sp>
      <p:sp>
        <p:nvSpPr>
          <p:cNvPr id="116741" name="Rectangle 5"/>
          <p:cNvSpPr>
            <a:spLocks noChangeArrowheads="1"/>
          </p:cNvSpPr>
          <p:nvPr/>
        </p:nvSpPr>
        <p:spPr bwMode="auto">
          <a:xfrm>
            <a:off x="381000" y="3657600"/>
            <a:ext cx="4267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400" b="1">
                <a:effectLst>
                  <a:outerShdw blurRad="38100" dist="38100" dir="2700000" algn="tl">
                    <a:srgbClr val="FFFFFF"/>
                  </a:outerShdw>
                </a:effectLst>
              </a:rPr>
              <a:t>udpTable</a:t>
            </a:r>
          </a:p>
          <a:p>
            <a:pPr marL="285750" indent="-285750">
              <a:lnSpc>
                <a:spcPct val="90000"/>
              </a:lnSpc>
              <a:spcBef>
                <a:spcPct val="30000"/>
              </a:spcBef>
              <a:buClr>
                <a:schemeClr val="tx2"/>
              </a:buClr>
              <a:buSzPct val="100000"/>
              <a:buFontTx/>
              <a:buChar char="•"/>
            </a:pPr>
            <a:r>
              <a:rPr lang="cs-CZ" sz="2400" b="1">
                <a:effectLst>
                  <a:outerShdw blurRad="38100" dist="38100" dir="2700000" algn="tl">
                    <a:srgbClr val="FFFFFF"/>
                  </a:outerShdw>
                </a:effectLst>
              </a:rPr>
              <a:t>udpEntry</a:t>
            </a:r>
            <a:endParaRPr lang="cs-CZ" sz="2400" b="1">
              <a:effectLst>
                <a:outerShdw blurRad="38100" dist="38100" dir="2700000" algn="tl">
                  <a:srgbClr val="FFFFFF"/>
                </a:outerShdw>
              </a:effectLst>
              <a:latin typeface="Arial CE" charset="-18"/>
            </a:endParaRPr>
          </a:p>
        </p:txBody>
      </p:sp>
      <p:sp>
        <p:nvSpPr>
          <p:cNvPr id="116742" name="Rectangle 6"/>
          <p:cNvSpPr>
            <a:spLocks noChangeArrowheads="1"/>
          </p:cNvSpPr>
          <p:nvPr/>
        </p:nvSpPr>
        <p:spPr bwMode="auto">
          <a:xfrm>
            <a:off x="5105400" y="3657600"/>
            <a:ext cx="3962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400" b="1">
                <a:effectLst>
                  <a:outerShdw blurRad="38100" dist="38100" dir="2700000" algn="tl">
                    <a:srgbClr val="FFFFFF"/>
                  </a:outerShdw>
                </a:effectLst>
              </a:rPr>
              <a:t>udpLocalAddress</a:t>
            </a:r>
          </a:p>
          <a:p>
            <a:pPr marL="285750" indent="-285750">
              <a:lnSpc>
                <a:spcPct val="90000"/>
              </a:lnSpc>
              <a:spcBef>
                <a:spcPct val="30000"/>
              </a:spcBef>
              <a:buClr>
                <a:schemeClr val="tx2"/>
              </a:buClr>
              <a:buSzPct val="100000"/>
              <a:buFontTx/>
              <a:buChar char="•"/>
            </a:pPr>
            <a:r>
              <a:rPr lang="cs-CZ" sz="2400" b="1">
                <a:effectLst>
                  <a:outerShdw blurRad="38100" dist="38100" dir="2700000" algn="tl">
                    <a:srgbClr val="FFFFFF"/>
                  </a:outerShdw>
                </a:effectLst>
              </a:rPr>
              <a:t>udpLocalPort</a:t>
            </a:r>
            <a:endParaRPr lang="cs-CZ" sz="2400" b="1">
              <a:effectLst>
                <a:outerShdw blurRad="38100" dist="38100" dir="2700000" algn="tl">
                  <a:srgbClr val="FFFFFF"/>
                </a:outerShdw>
              </a:effectLst>
              <a:latin typeface="Arial CE" charset="-18"/>
            </a:endParaRPr>
          </a:p>
        </p:txBody>
      </p:sp>
      <p:sp>
        <p:nvSpPr>
          <p:cNvPr id="116743" name="Rectangle 7"/>
          <p:cNvSpPr>
            <a:spLocks noChangeArrowheads="1"/>
          </p:cNvSpPr>
          <p:nvPr/>
        </p:nvSpPr>
        <p:spPr bwMode="auto">
          <a:xfrm>
            <a:off x="2962275" y="1406525"/>
            <a:ext cx="2873375" cy="515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skalární objekty</a:t>
            </a:r>
            <a:endParaRPr lang="cs-CZ" sz="2800" b="1" i="1" u="sng">
              <a:latin typeface="Arial CE" charset="-18"/>
            </a:endParaRPr>
          </a:p>
        </p:txBody>
      </p:sp>
      <p:sp>
        <p:nvSpPr>
          <p:cNvPr id="116744" name="Rectangle 8"/>
          <p:cNvSpPr>
            <a:spLocks noChangeArrowheads="1"/>
          </p:cNvSpPr>
          <p:nvPr/>
        </p:nvSpPr>
        <p:spPr bwMode="auto">
          <a:xfrm>
            <a:off x="3133725" y="3001963"/>
            <a:ext cx="1428750"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800" b="1" i="1" u="sng"/>
              <a:t>tabulky</a:t>
            </a:r>
            <a:endParaRPr lang="cs-CZ" sz="2800" b="1" i="1" u="sng">
              <a:latin typeface="Arial CE" charset="-18"/>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r>
              <a:rPr lang="cs-CZ"/>
              <a:t>Počítačové sítě</a:t>
            </a:r>
          </a:p>
        </p:txBody>
      </p:sp>
      <p:sp>
        <p:nvSpPr>
          <p:cNvPr id="7" name="Zástupný symbol pro číslo snímku 6"/>
          <p:cNvSpPr>
            <a:spLocks noGrp="1"/>
          </p:cNvSpPr>
          <p:nvPr>
            <p:ph type="sldNum" sz="quarter" idx="12"/>
          </p:nvPr>
        </p:nvSpPr>
        <p:spPr/>
        <p:txBody>
          <a:bodyPr/>
          <a:lstStyle/>
          <a:p>
            <a:fld id="{5DFA58AA-00D2-43E8-B7B9-A6B7D6642CD5}" type="slidenum">
              <a:rPr lang="cs-CZ"/>
              <a:pPr/>
              <a:t>26</a:t>
            </a:fld>
            <a:endParaRPr lang="cs-CZ"/>
          </a:p>
        </p:txBody>
      </p:sp>
      <p:sp>
        <p:nvSpPr>
          <p:cNvPr id="118786"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Mechanizmus SNMP</a:t>
            </a:r>
            <a:endParaRPr lang="cs-CZ">
              <a:latin typeface="Arial CE" charset="-18"/>
            </a:endParaRPr>
          </a:p>
        </p:txBody>
      </p:sp>
      <p:sp>
        <p:nvSpPr>
          <p:cNvPr id="118787" name="Rectangle 3"/>
          <p:cNvSpPr>
            <a:spLocks noGrp="1" noChangeArrowheads="1"/>
          </p:cNvSpPr>
          <p:nvPr>
            <p:ph type="body" sz="half" idx="1"/>
          </p:nvPr>
        </p:nvSpPr>
        <p:spPr>
          <a:xfrm>
            <a:off x="841375" y="1719263"/>
            <a:ext cx="4037013" cy="4411662"/>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Filosofie</a:t>
            </a:r>
          </a:p>
          <a:p>
            <a:pPr lvl="1"/>
            <a:r>
              <a:rPr lang="cs-CZ" sz="2000"/>
              <a:t>operace</a:t>
            </a:r>
          </a:p>
          <a:p>
            <a:pPr lvl="2"/>
            <a:r>
              <a:rPr lang="cs-CZ" sz="1800"/>
              <a:t>get</a:t>
            </a:r>
          </a:p>
          <a:p>
            <a:pPr lvl="2"/>
            <a:r>
              <a:rPr lang="cs-CZ" sz="1800"/>
              <a:t>get-next</a:t>
            </a:r>
          </a:p>
          <a:p>
            <a:pPr lvl="2"/>
            <a:r>
              <a:rPr lang="cs-CZ" sz="1800"/>
              <a:t>set</a:t>
            </a:r>
          </a:p>
          <a:p>
            <a:pPr lvl="2"/>
            <a:r>
              <a:rPr lang="cs-CZ" sz="1800"/>
              <a:t>trap</a:t>
            </a:r>
          </a:p>
          <a:p>
            <a:pPr lvl="1"/>
            <a:r>
              <a:rPr lang="cs-CZ" sz="2000"/>
              <a:t>typy rámce</a:t>
            </a:r>
          </a:p>
          <a:p>
            <a:pPr lvl="2"/>
            <a:r>
              <a:rPr lang="cs-CZ" sz="1800"/>
              <a:t>get-request</a:t>
            </a:r>
          </a:p>
          <a:p>
            <a:pPr lvl="2"/>
            <a:r>
              <a:rPr lang="cs-CZ" sz="1800"/>
              <a:t>get-next-request</a:t>
            </a:r>
          </a:p>
          <a:p>
            <a:pPr lvl="2"/>
            <a:r>
              <a:rPr lang="cs-CZ" sz="1800"/>
              <a:t>get-response</a:t>
            </a:r>
          </a:p>
          <a:p>
            <a:pPr lvl="2"/>
            <a:r>
              <a:rPr lang="cs-CZ" sz="1800"/>
              <a:t>set-request</a:t>
            </a:r>
          </a:p>
          <a:p>
            <a:pPr lvl="2"/>
            <a:r>
              <a:rPr lang="cs-CZ" sz="1800"/>
              <a:t>trap</a:t>
            </a:r>
            <a:endParaRPr lang="cs-CZ" sz="1800">
              <a:latin typeface="Arial CE" charset="-18"/>
            </a:endParaRPr>
          </a:p>
        </p:txBody>
      </p:sp>
      <p:sp>
        <p:nvSpPr>
          <p:cNvPr id="118788" name="Rectangle 4"/>
          <p:cNvSpPr>
            <a:spLocks noGrp="1" noChangeArrowheads="1"/>
          </p:cNvSpPr>
          <p:nvPr>
            <p:ph type="body" sz="half" idx="2"/>
          </p:nvPr>
        </p:nvSpPr>
        <p:spPr>
          <a:xfrm>
            <a:off x="3424238" y="1609725"/>
            <a:ext cx="5643562" cy="5095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Protokol   </a:t>
            </a:r>
            <a:r>
              <a:rPr lang="cs-CZ" sz="1600"/>
              <a:t>(UDP, port 161, 162)</a:t>
            </a:r>
          </a:p>
          <a:p>
            <a:pPr lvl="1"/>
            <a:r>
              <a:rPr lang="cs-CZ" sz="2000"/>
              <a:t>formát rámce</a:t>
            </a:r>
          </a:p>
          <a:p>
            <a:pPr lvl="2"/>
            <a:r>
              <a:rPr lang="cs-CZ"/>
              <a:t>version</a:t>
            </a:r>
          </a:p>
          <a:p>
            <a:pPr lvl="2"/>
            <a:r>
              <a:rPr lang="cs-CZ"/>
              <a:t>community</a:t>
            </a:r>
          </a:p>
          <a:p>
            <a:pPr lvl="2"/>
            <a:r>
              <a:rPr lang="cs-CZ"/>
              <a:t>data</a:t>
            </a:r>
          </a:p>
          <a:p>
            <a:pPr lvl="1"/>
            <a:r>
              <a:rPr lang="cs-CZ" sz="1800"/>
              <a:t>“</a:t>
            </a:r>
            <a:r>
              <a:rPr lang="cs-CZ" sz="2000"/>
              <a:t>normální data”</a:t>
            </a:r>
          </a:p>
          <a:p>
            <a:pPr lvl="2"/>
            <a:r>
              <a:rPr lang="cs-CZ"/>
              <a:t>PDU type</a:t>
            </a:r>
          </a:p>
          <a:p>
            <a:pPr lvl="2"/>
            <a:r>
              <a:rPr lang="cs-CZ"/>
              <a:t>request-id</a:t>
            </a:r>
          </a:p>
          <a:p>
            <a:pPr lvl="2"/>
            <a:r>
              <a:rPr lang="cs-CZ"/>
              <a:t>error-status</a:t>
            </a:r>
          </a:p>
          <a:p>
            <a:pPr lvl="3"/>
            <a:r>
              <a:rPr lang="cs-CZ" sz="2000"/>
              <a:t>tooBig, noSuchName, badValue, readOnly, genErr</a:t>
            </a:r>
          </a:p>
          <a:p>
            <a:pPr lvl="2"/>
            <a:r>
              <a:rPr lang="cs-CZ"/>
              <a:t>error-index</a:t>
            </a:r>
          </a:p>
          <a:p>
            <a:pPr lvl="2"/>
            <a:r>
              <a:rPr lang="cs-CZ"/>
              <a:t>variable-bindings</a:t>
            </a:r>
            <a:endParaRPr lang="cs-CZ">
              <a:latin typeface="Arial CE" charset="-18"/>
            </a:endParaRP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46D09172-D2C7-4151-B62A-8CEA6FBAF83E}" type="slidenum">
              <a:rPr lang="cs-CZ"/>
              <a:pPr/>
              <a:t>27</a:t>
            </a:fld>
            <a:endParaRPr lang="cs-CZ"/>
          </a:p>
        </p:txBody>
      </p:sp>
      <p:sp>
        <p:nvSpPr>
          <p:cNvPr id="120834" name="Rectangle 2"/>
          <p:cNvSpPr>
            <a:spLocks noGrp="1" noChangeArrowheads="1"/>
          </p:cNvSpPr>
          <p:nvPr>
            <p:ph type="title"/>
          </p:nvPr>
        </p:nvSpPr>
        <p:spPr>
          <a:xfrm>
            <a:off x="457200" y="122238"/>
            <a:ext cx="67818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Mechanizmus SNMP - </a:t>
            </a:r>
            <a:r>
              <a:rPr lang="cs-CZ" sz="2000"/>
              <a:t>pokračování</a:t>
            </a:r>
            <a:endParaRPr lang="cs-CZ" sz="2000">
              <a:latin typeface="Arial CE" charset="-18"/>
            </a:endParaRPr>
          </a:p>
        </p:txBody>
      </p:sp>
      <p:sp>
        <p:nvSpPr>
          <p:cNvPr id="120835" name="Rectangle 3"/>
          <p:cNvSpPr>
            <a:spLocks noGrp="1" noChangeArrowheads="1"/>
          </p:cNvSpPr>
          <p:nvPr>
            <p:ph type="body" idx="1"/>
          </p:nvPr>
        </p:nvSpPr>
        <p:spPr>
          <a:xfrm>
            <a:off x="1090613" y="1609725"/>
            <a:ext cx="7419975" cy="48577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Administrativní struktura </a:t>
            </a:r>
          </a:p>
          <a:p>
            <a:pPr lvl="1"/>
            <a:r>
              <a:rPr lang="cs-CZ" sz="2200"/>
              <a:t>ověřování</a:t>
            </a:r>
            <a:r>
              <a:rPr lang="cs-CZ"/>
              <a:t> - community name , triviální</a:t>
            </a:r>
          </a:p>
          <a:p>
            <a:pPr lvl="1"/>
            <a:r>
              <a:rPr lang="cs-CZ" sz="2200"/>
              <a:t>autorizace</a:t>
            </a:r>
            <a:r>
              <a:rPr lang="cs-CZ"/>
              <a:t> - člen komunity, povolená úroveň přístupu, proxy identifikace</a:t>
            </a:r>
          </a:p>
          <a:p>
            <a:pPr lvl="2"/>
            <a:r>
              <a:rPr lang="cs-CZ"/>
              <a:t>režim přístupu komunity</a:t>
            </a:r>
          </a:p>
          <a:p>
            <a:pPr lvl="3"/>
            <a:r>
              <a:rPr lang="cs-CZ"/>
              <a:t>read-only, read-write</a:t>
            </a:r>
          </a:p>
          <a:p>
            <a:pPr lvl="2"/>
            <a:r>
              <a:rPr lang="cs-CZ"/>
              <a:t>přístup k objektu dle MIB</a:t>
            </a:r>
          </a:p>
          <a:p>
            <a:pPr lvl="3"/>
            <a:r>
              <a:rPr lang="cs-CZ"/>
              <a:t>read-only, read-write, write-only, not-accessible</a:t>
            </a:r>
            <a:endParaRPr lang="cs-CZ" sz="1800"/>
          </a:p>
          <a:p>
            <a:pPr lvl="1"/>
            <a:r>
              <a:rPr lang="cs-CZ" sz="2200"/>
              <a:t>proxy</a:t>
            </a:r>
            <a:r>
              <a:rPr lang="cs-CZ"/>
              <a:t> - pohled na zařízení, které není přímo přístupné pomocí SNMP</a:t>
            </a:r>
            <a:endParaRPr lang="cs-CZ">
              <a:latin typeface="Arial CE" charset="-18"/>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EB0B766A-E0C2-4CEB-B69A-3341F57B7A9E}" type="slidenum">
              <a:rPr lang="cs-CZ"/>
              <a:pPr/>
              <a:t>28</a:t>
            </a:fld>
            <a:endParaRPr lang="cs-CZ"/>
          </a:p>
        </p:txBody>
      </p:sp>
      <p:sp>
        <p:nvSpPr>
          <p:cNvPr id="122882" name="Rectangle 2"/>
          <p:cNvSpPr>
            <a:spLocks noGrp="1" noChangeArrowheads="1"/>
          </p:cNvSpPr>
          <p:nvPr>
            <p:ph type="title"/>
          </p:nvPr>
        </p:nvSpPr>
        <p:spPr>
          <a:xfrm>
            <a:off x="457200" y="122238"/>
            <a:ext cx="67818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Mechanizmus SNMP - </a:t>
            </a:r>
            <a:r>
              <a:rPr lang="cs-CZ" sz="2000"/>
              <a:t>pokračování</a:t>
            </a:r>
            <a:endParaRPr lang="cs-CZ" sz="2000">
              <a:latin typeface="Arial CE" charset="-18"/>
            </a:endParaRPr>
          </a:p>
        </p:txBody>
      </p:sp>
      <p:sp>
        <p:nvSpPr>
          <p:cNvPr id="122883" name="Rectangle 3"/>
          <p:cNvSpPr>
            <a:spLocks noGrp="1" noChangeArrowheads="1"/>
          </p:cNvSpPr>
          <p:nvPr>
            <p:ph type="body" idx="1"/>
          </p:nvPr>
        </p:nvSpPr>
        <p:spPr>
          <a:xfrm>
            <a:off x="457200" y="1719263"/>
            <a:ext cx="7802563" cy="4411662"/>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Identifikace a nalezení instance</a:t>
            </a:r>
          </a:p>
          <a:p>
            <a:pPr lvl="1"/>
            <a:r>
              <a:rPr lang="cs-CZ" sz="2400"/>
              <a:t>identifikovány mohou být pouze objekty na listech, s řádky a tabulkami jako celky pomocí SNMP manipulovat nelze</a:t>
            </a:r>
          </a:p>
          <a:p>
            <a:pPr lvl="1"/>
            <a:r>
              <a:rPr lang="cs-CZ" sz="2400"/>
              <a:t>instance skalárních objektů má příponu ‘ 0 ’</a:t>
            </a:r>
          </a:p>
          <a:p>
            <a:pPr lvl="1"/>
            <a:r>
              <a:rPr lang="cs-CZ" sz="2400"/>
              <a:t>instance objektu - položky v tabulce má příponu číslo sloupce</a:t>
            </a:r>
          </a:p>
          <a:p>
            <a:pPr lvl="1"/>
            <a:r>
              <a:rPr lang="cs-CZ" sz="2400"/>
              <a:t>mezi objekty platí lexikografické uspořádání, které slouží k nalezení “další položky” - operace get-next</a:t>
            </a:r>
            <a:endParaRPr lang="cs-CZ" sz="2400">
              <a:latin typeface="Arial CE" charset="-18"/>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EDC1651A-9EE6-4997-A1AE-EFC98B481F68}" type="slidenum">
              <a:rPr lang="cs-CZ"/>
              <a:pPr/>
              <a:t>29</a:t>
            </a:fld>
            <a:endParaRPr lang="cs-CZ"/>
          </a:p>
        </p:txBody>
      </p:sp>
      <p:sp>
        <p:nvSpPr>
          <p:cNvPr id="124930" name="Rectangle 2"/>
          <p:cNvSpPr>
            <a:spLocks noGrp="1" noChangeArrowheads="1"/>
          </p:cNvSpPr>
          <p:nvPr>
            <p:ph type="title"/>
          </p:nvPr>
        </p:nvSpPr>
        <p:spPr>
          <a:xfrm>
            <a:off x="457200" y="122238"/>
            <a:ext cx="68516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Mechanizmus SNMP - </a:t>
            </a:r>
            <a:r>
              <a:rPr lang="cs-CZ" sz="2000"/>
              <a:t>pokračování</a:t>
            </a:r>
            <a:endParaRPr lang="cs-CZ" sz="2000">
              <a:latin typeface="Arial CE" charset="-18"/>
            </a:endParaRPr>
          </a:p>
        </p:txBody>
      </p:sp>
      <p:sp>
        <p:nvSpPr>
          <p:cNvPr id="124931" name="Rectangle 3"/>
          <p:cNvSpPr>
            <a:spLocks noGrp="1" noChangeArrowheads="1"/>
          </p:cNvSpPr>
          <p:nvPr>
            <p:ph type="body" idx="1"/>
          </p:nvPr>
        </p:nvSpPr>
        <p:spPr>
          <a:xfrm>
            <a:off x="457200" y="1719263"/>
            <a:ext cx="7572375" cy="4411662"/>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Přístup k tabulkám</a:t>
            </a:r>
          </a:p>
          <a:p>
            <a:pPr lvl="1"/>
            <a:r>
              <a:rPr lang="cs-CZ"/>
              <a:t>přidání řádky do tabulky - operace set</a:t>
            </a:r>
          </a:p>
          <a:p>
            <a:pPr lvl="1"/>
            <a:r>
              <a:rPr lang="cs-CZ"/>
              <a:t>vypuštění řádky z tabulky - zápis neplatné hodnoty</a:t>
            </a:r>
          </a:p>
          <a:p>
            <a:pPr lvl="1"/>
            <a:r>
              <a:rPr lang="cs-CZ"/>
              <a:t>vyhledání v tabulce</a:t>
            </a:r>
          </a:p>
          <a:p>
            <a:pPr lvl="2"/>
            <a:r>
              <a:rPr lang="cs-CZ" sz="2400"/>
              <a:t>specifický mechanizmus - podle “klíče</a:t>
            </a:r>
            <a:r>
              <a:rPr lang="cs-CZ"/>
              <a:t>”</a:t>
            </a:r>
          </a:p>
          <a:p>
            <a:pPr lvl="2"/>
            <a:r>
              <a:rPr lang="cs-CZ" sz="2400"/>
              <a:t>lexikograficky - operace get-next</a:t>
            </a:r>
            <a:endParaRPr lang="cs-CZ" sz="2400">
              <a:latin typeface="Arial CE" charset="-18"/>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5E0EC461-2242-498B-B375-9A46987440F6}" type="slidenum">
              <a:rPr lang="cs-CZ"/>
              <a:pPr/>
              <a:t>3</a:t>
            </a:fld>
            <a:endParaRPr lang="cs-CZ"/>
          </a:p>
        </p:txBody>
      </p:sp>
      <p:sp>
        <p:nvSpPr>
          <p:cNvPr id="71682" name="Rectangle 2"/>
          <p:cNvSpPr>
            <a:spLocks noGrp="1" noChangeArrowheads="1"/>
          </p:cNvSpPr>
          <p:nvPr>
            <p:ph type="title"/>
          </p:nvPr>
        </p:nvSpPr>
        <p:spPr>
          <a:xfrm>
            <a:off x="457200" y="122238"/>
            <a:ext cx="67119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Network Management System</a:t>
            </a:r>
            <a:endParaRPr lang="cs-CZ">
              <a:latin typeface="Arial CE" charset="-18"/>
            </a:endParaRPr>
          </a:p>
        </p:txBody>
      </p:sp>
      <p:sp>
        <p:nvSpPr>
          <p:cNvPr id="71683"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Configuration Management</a:t>
            </a:r>
          </a:p>
          <a:p>
            <a:pPr lvl="1"/>
            <a:r>
              <a:rPr lang="cs-CZ"/>
              <a:t>prostředí sítě je řízeno konfiguracemi všech zařízení v ní</a:t>
            </a:r>
          </a:p>
          <a:p>
            <a:pPr lvl="1"/>
            <a:r>
              <a:rPr lang="cs-CZ"/>
              <a:t>konfigurace je chápána jako proces</a:t>
            </a:r>
          </a:p>
          <a:p>
            <a:pPr lvl="2"/>
            <a:r>
              <a:rPr lang="cs-CZ"/>
              <a:t>natavení konfigurací těchto zařízení</a:t>
            </a:r>
          </a:p>
          <a:p>
            <a:pPr lvl="2"/>
            <a:r>
              <a:rPr lang="cs-CZ"/>
              <a:t>čtení konfigurací těchto zařízení</a:t>
            </a:r>
          </a:p>
          <a:p>
            <a:pPr lvl="2"/>
            <a:r>
              <a:rPr lang="cs-CZ"/>
              <a:t>modifikace konfigurace těchto zařízení</a:t>
            </a:r>
          </a:p>
          <a:p>
            <a:r>
              <a:rPr lang="cs-CZ"/>
              <a:t>Security Management</a:t>
            </a:r>
          </a:p>
          <a:p>
            <a:pPr lvl="1"/>
            <a:r>
              <a:rPr lang="cs-CZ"/>
              <a:t>proces pro řízení přístupu k informacím v síti</a:t>
            </a:r>
          </a:p>
          <a:p>
            <a:pPr lvl="1"/>
            <a:r>
              <a:rPr lang="cs-CZ"/>
              <a:t>pomoc při údržbě zabezpečení této informace</a:t>
            </a:r>
          </a:p>
          <a:p>
            <a:pPr lvl="1"/>
            <a:r>
              <a:rPr lang="cs-CZ"/>
              <a:t>sledování neúspěšných pokusů přihlašování</a:t>
            </a:r>
          </a:p>
          <a:p>
            <a:pPr lvl="1"/>
            <a:r>
              <a:rPr lang="cs-CZ"/>
              <a:t>automatické sledování a varování</a:t>
            </a:r>
            <a:endParaRPr lang="cs-CZ">
              <a:latin typeface="Arial CE" charset="-18"/>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EDC1651A-9EE6-4997-A1AE-EFC98B481F68}" type="slidenum">
              <a:rPr lang="cs-CZ"/>
              <a:pPr/>
              <a:t>30</a:t>
            </a:fld>
            <a:endParaRPr lang="cs-CZ"/>
          </a:p>
        </p:txBody>
      </p:sp>
      <p:sp>
        <p:nvSpPr>
          <p:cNvPr id="124930" name="Rectangle 2"/>
          <p:cNvSpPr>
            <a:spLocks noGrp="1" noChangeArrowheads="1"/>
          </p:cNvSpPr>
          <p:nvPr>
            <p:ph type="title"/>
          </p:nvPr>
        </p:nvSpPr>
        <p:spPr>
          <a:xfrm>
            <a:off x="457200" y="809137"/>
            <a:ext cx="6851650" cy="608501"/>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smtClean="0"/>
              <a:t>Tabulky MIB</a:t>
            </a:r>
            <a:endParaRPr lang="cs-CZ" sz="2000" dirty="0">
              <a:latin typeface="Arial CE" charset="-18"/>
            </a:endParaRPr>
          </a:p>
        </p:txBody>
      </p:sp>
      <p:graphicFrame>
        <p:nvGraphicFramePr>
          <p:cNvPr id="3" name="Zástupný symbol pro obsah 2"/>
          <p:cNvGraphicFramePr>
            <a:graphicFrameLocks noGrp="1"/>
          </p:cNvGraphicFramePr>
          <p:nvPr>
            <p:ph idx="1"/>
            <p:extLst>
              <p:ext uri="{D42A27DB-BD31-4B8C-83A1-F6EECF244321}">
                <p14:modId xmlns:p14="http://schemas.microsoft.com/office/powerpoint/2010/main" val="3491767063"/>
              </p:ext>
            </p:extLst>
          </p:nvPr>
        </p:nvGraphicFramePr>
        <p:xfrm>
          <a:off x="560173" y="1521005"/>
          <a:ext cx="8124568" cy="4757649"/>
        </p:xfrm>
        <a:graphic>
          <a:graphicData uri="http://schemas.openxmlformats.org/drawingml/2006/table">
            <a:tbl>
              <a:tblPr firstRow="1" firstCol="1" bandRow="1">
                <a:tableStyleId>{5940675A-B579-460E-94D1-54222C63F5DA}</a:tableStyleId>
              </a:tblPr>
              <a:tblGrid>
                <a:gridCol w="4062284">
                  <a:extLst>
                    <a:ext uri="{9D8B030D-6E8A-4147-A177-3AD203B41FA5}">
                      <a16:colId xmlns:a16="http://schemas.microsoft.com/office/drawing/2014/main" val="20000"/>
                    </a:ext>
                  </a:extLst>
                </a:gridCol>
                <a:gridCol w="4062284">
                  <a:extLst>
                    <a:ext uri="{9D8B030D-6E8A-4147-A177-3AD203B41FA5}">
                      <a16:colId xmlns:a16="http://schemas.microsoft.com/office/drawing/2014/main" val="20001"/>
                    </a:ext>
                  </a:extLst>
                </a:gridCol>
              </a:tblGrid>
              <a:tr h="257986">
                <a:tc>
                  <a:txBody>
                    <a:bodyPr/>
                    <a:lstStyle/>
                    <a:p>
                      <a:pPr>
                        <a:lnSpc>
                          <a:spcPct val="107000"/>
                        </a:lnSpc>
                        <a:spcAft>
                          <a:spcPts val="0"/>
                        </a:spcAft>
                      </a:pPr>
                      <a:r>
                        <a:rPr lang="cs-CZ" sz="1600" b="1">
                          <a:effectLst/>
                        </a:rPr>
                        <a:t>OID</a:t>
                      </a:r>
                      <a:endParaRPr lang="cs-CZ" sz="16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b="1" dirty="0">
                          <a:effectLst/>
                        </a:rPr>
                        <a:t>index</a:t>
                      </a:r>
                      <a:endParaRPr lang="cs-CZ"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257986">
                <a:tc>
                  <a:txBody>
                    <a:bodyPr/>
                    <a:lstStyle/>
                    <a:p>
                      <a:pPr>
                        <a:lnSpc>
                          <a:spcPct val="107000"/>
                        </a:lnSpc>
                        <a:spcAft>
                          <a:spcPts val="0"/>
                        </a:spcAft>
                      </a:pPr>
                      <a:r>
                        <a:rPr lang="cs-CZ" sz="1600">
                          <a:effectLst/>
                        </a:rPr>
                        <a:t>ifTable.ifEntry.ifType (2.1.3)</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ifIndex (1)</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257986">
                <a:tc>
                  <a:txBody>
                    <a:bodyPr/>
                    <a:lstStyle/>
                    <a:p>
                      <a:pPr>
                        <a:lnSpc>
                          <a:spcPct val="107000"/>
                        </a:lnSpc>
                        <a:spcAft>
                          <a:spcPts val="0"/>
                        </a:spcAft>
                      </a:pPr>
                      <a:r>
                        <a:rPr lang="cs-CZ" sz="1600">
                          <a:effectLst/>
                        </a:rPr>
                        <a:t>atTable.atEntry.atIfIndex (2.1.1.)</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atIfIndex.atNetAddr (1.2)</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529727">
                <a:tc>
                  <a:txBody>
                    <a:bodyPr/>
                    <a:lstStyle/>
                    <a:p>
                      <a:pPr>
                        <a:lnSpc>
                          <a:spcPct val="107000"/>
                        </a:lnSpc>
                        <a:spcAft>
                          <a:spcPts val="0"/>
                        </a:spcAft>
                      </a:pPr>
                      <a:r>
                        <a:rPr lang="cs-CZ" sz="1600">
                          <a:effectLst/>
                        </a:rPr>
                        <a:t>ipAddrTable.ipAddrEntry.ipAdEntIfIndex (20.1.2)</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ipAdEntAddr (1)</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529727">
                <a:tc>
                  <a:txBody>
                    <a:bodyPr/>
                    <a:lstStyle/>
                    <a:p>
                      <a:pPr>
                        <a:lnSpc>
                          <a:spcPct val="107000"/>
                        </a:lnSpc>
                        <a:spcAft>
                          <a:spcPts val="0"/>
                        </a:spcAft>
                      </a:pPr>
                      <a:r>
                        <a:rPr lang="cs-CZ" sz="1600">
                          <a:effectLst/>
                        </a:rPr>
                        <a:t>ipRouteTable.ipRouteEntry.ipRouteType (21.1.8]</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ipRouteDest (1)</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529727">
                <a:tc>
                  <a:txBody>
                    <a:bodyPr/>
                    <a:lstStyle/>
                    <a:p>
                      <a:pPr>
                        <a:lnSpc>
                          <a:spcPct val="107000"/>
                        </a:lnSpc>
                        <a:spcAft>
                          <a:spcPts val="0"/>
                        </a:spcAft>
                      </a:pPr>
                      <a:r>
                        <a:rPr lang="cs-CZ" sz="1600">
                          <a:effectLst/>
                        </a:rPr>
                        <a:t>ipNetToMediaTable.ipNetToMediaEntry.ipNetToMediaType (22.1.4)</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Ip.NetToMediaIfIndex.</a:t>
                      </a:r>
                      <a:br>
                        <a:rPr lang="cs-CZ" sz="1600">
                          <a:effectLst/>
                        </a:rPr>
                      </a:br>
                      <a:r>
                        <a:rPr lang="cs-CZ" sz="1600">
                          <a:effectLst/>
                        </a:rPr>
                        <a:t>ipNetToMediaNetAddress (1.3)</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r h="529727">
                <a:tc>
                  <a:txBody>
                    <a:bodyPr/>
                    <a:lstStyle/>
                    <a:p>
                      <a:pPr>
                        <a:lnSpc>
                          <a:spcPct val="107000"/>
                        </a:lnSpc>
                        <a:spcAft>
                          <a:spcPts val="0"/>
                        </a:spcAft>
                      </a:pPr>
                      <a:r>
                        <a:rPr lang="cs-CZ" sz="1600">
                          <a:effectLst/>
                        </a:rPr>
                        <a:t>ipForwardTable.ipForwardEntry.ip.ForwardType (2.1.6)</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ipForwardDest.ipForwardPolicy. ipForwardNextHop. ipForwardProto (1.3.4.7)</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6"/>
                  </a:ext>
                </a:extLst>
              </a:tr>
              <a:tr h="1073210">
                <a:tc>
                  <a:txBody>
                    <a:bodyPr/>
                    <a:lstStyle/>
                    <a:p>
                      <a:pPr>
                        <a:lnSpc>
                          <a:spcPct val="107000"/>
                        </a:lnSpc>
                        <a:spcAft>
                          <a:spcPts val="0"/>
                        </a:spcAft>
                      </a:pPr>
                      <a:r>
                        <a:rPr lang="cs-CZ" sz="1600">
                          <a:effectLst/>
                        </a:rPr>
                        <a:t>tcpConnTable.tcpConnEntry.tcpConnState (13.1.1)</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a:effectLst/>
                        </a:rPr>
                        <a:t>tcpConnLocalAddress.</a:t>
                      </a:r>
                      <a:br>
                        <a:rPr lang="cs-CZ" sz="1600">
                          <a:effectLst/>
                        </a:rPr>
                      </a:br>
                      <a:r>
                        <a:rPr lang="cs-CZ" sz="1600">
                          <a:effectLst/>
                        </a:rPr>
                        <a:t>tcpConnLocalPort.</a:t>
                      </a:r>
                      <a:br>
                        <a:rPr lang="cs-CZ" sz="1600">
                          <a:effectLst/>
                        </a:rPr>
                      </a:br>
                      <a:r>
                        <a:rPr lang="cs-CZ" sz="1600">
                          <a:effectLst/>
                        </a:rPr>
                        <a:t>tcpConnRemAddress.</a:t>
                      </a:r>
                    </a:p>
                    <a:p>
                      <a:pPr>
                        <a:lnSpc>
                          <a:spcPct val="107000"/>
                        </a:lnSpc>
                        <a:spcAft>
                          <a:spcPts val="0"/>
                        </a:spcAft>
                      </a:pPr>
                      <a:r>
                        <a:rPr lang="cs-CZ" sz="1600">
                          <a:effectLst/>
                        </a:rPr>
                        <a:t>tcpConnRemPort (2.3.4.5)</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529727">
                <a:tc>
                  <a:txBody>
                    <a:bodyPr/>
                    <a:lstStyle/>
                    <a:p>
                      <a:pPr>
                        <a:lnSpc>
                          <a:spcPct val="107000"/>
                        </a:lnSpc>
                        <a:spcAft>
                          <a:spcPts val="0"/>
                        </a:spcAft>
                      </a:pPr>
                      <a:r>
                        <a:rPr lang="cs-CZ" sz="1600">
                          <a:effectLst/>
                        </a:rPr>
                        <a:t>udpTable.udpEntry.udpLocalPort (5.1.2)</a:t>
                      </a:r>
                      <a:endParaRPr lang="cs-CZ"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cs-CZ" sz="1600" dirty="0" err="1">
                          <a:effectLst/>
                        </a:rPr>
                        <a:t>udpLocalAddress</a:t>
                      </a:r>
                      <a:r>
                        <a:rPr lang="cs-CZ" sz="1600" dirty="0">
                          <a:effectLst/>
                        </a:rPr>
                        <a:t>.</a:t>
                      </a:r>
                      <a:br>
                        <a:rPr lang="cs-CZ" sz="1600" dirty="0">
                          <a:effectLst/>
                        </a:rPr>
                      </a:br>
                      <a:r>
                        <a:rPr lang="cs-CZ" sz="1600" dirty="0" err="1">
                          <a:effectLst/>
                        </a:rPr>
                        <a:t>udpLocalPort</a:t>
                      </a:r>
                      <a:r>
                        <a:rPr lang="cs-CZ" sz="1600" dirty="0">
                          <a:effectLst/>
                        </a:rPr>
                        <a:t> (1.2)</a:t>
                      </a:r>
                      <a:endParaRPr lang="cs-CZ"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26136730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Rozšíření OID</a:t>
            </a:r>
            <a:endParaRPr lang="cs-CZ" dirty="0"/>
          </a:p>
        </p:txBody>
      </p:sp>
      <p:sp>
        <p:nvSpPr>
          <p:cNvPr id="3" name="Zástupný symbol pro obsah 2"/>
          <p:cNvSpPr>
            <a:spLocks noGrp="1"/>
          </p:cNvSpPr>
          <p:nvPr>
            <p:ph idx="1"/>
          </p:nvPr>
        </p:nvSpPr>
        <p:spPr>
          <a:xfrm>
            <a:off x="457200" y="1719263"/>
            <a:ext cx="8534400" cy="4411662"/>
          </a:xfrm>
        </p:spPr>
        <p:txBody>
          <a:bodyPr/>
          <a:lstStyle/>
          <a:p>
            <a:r>
              <a:rPr lang="cs-CZ" dirty="0">
                <a:latin typeface="Palatino Linotype" panose="02040502050505030304" pitchFamily="18" charset="0"/>
              </a:rPr>
              <a:t>Internet (1) </a:t>
            </a:r>
          </a:p>
          <a:p>
            <a:pPr lvl="1"/>
            <a:r>
              <a:rPr lang="cs-CZ" sz="1800" dirty="0" err="1" smtClean="0">
                <a:latin typeface="Palatino Linotype" panose="02040502050505030304" pitchFamily="18" charset="0"/>
              </a:rPr>
              <a:t>mgmt</a:t>
            </a:r>
            <a:r>
              <a:rPr lang="cs-CZ" sz="1800" dirty="0" smtClean="0">
                <a:latin typeface="Palatino Linotype" panose="02040502050505030304" pitchFamily="18" charset="0"/>
              </a:rPr>
              <a:t> </a:t>
            </a:r>
            <a:r>
              <a:rPr lang="cs-CZ" sz="1800" dirty="0">
                <a:latin typeface="Palatino Linotype" panose="02040502050505030304" pitchFamily="18" charset="0"/>
              </a:rPr>
              <a:t>(2)</a:t>
            </a:r>
          </a:p>
          <a:p>
            <a:pPr lvl="1"/>
            <a:r>
              <a:rPr lang="cs-CZ" sz="1800" dirty="0" err="1" smtClean="0">
                <a:latin typeface="Palatino Linotype" panose="02040502050505030304" pitchFamily="18" charset="0"/>
              </a:rPr>
              <a:t>experimental</a:t>
            </a:r>
            <a:r>
              <a:rPr lang="cs-CZ" sz="1800" dirty="0" smtClean="0">
                <a:latin typeface="Palatino Linotype" panose="02040502050505030304" pitchFamily="18" charset="0"/>
              </a:rPr>
              <a:t> </a:t>
            </a:r>
            <a:r>
              <a:rPr lang="cs-CZ" sz="1800" dirty="0">
                <a:latin typeface="Palatino Linotype" panose="02040502050505030304" pitchFamily="18" charset="0"/>
              </a:rPr>
              <a:t>(3)</a:t>
            </a:r>
          </a:p>
          <a:p>
            <a:pPr lvl="1"/>
            <a:r>
              <a:rPr lang="cs-CZ" sz="1800" dirty="0" err="1" smtClean="0">
                <a:latin typeface="Palatino Linotype" panose="02040502050505030304" pitchFamily="18" charset="0"/>
              </a:rPr>
              <a:t>private</a:t>
            </a:r>
            <a:r>
              <a:rPr lang="cs-CZ" sz="1800" dirty="0" smtClean="0">
                <a:latin typeface="Palatino Linotype" panose="02040502050505030304" pitchFamily="18" charset="0"/>
              </a:rPr>
              <a:t> </a:t>
            </a:r>
            <a:r>
              <a:rPr lang="cs-CZ" sz="1800" dirty="0">
                <a:latin typeface="Palatino Linotype" panose="02040502050505030304" pitchFamily="18" charset="0"/>
              </a:rPr>
              <a:t>(4)</a:t>
            </a:r>
          </a:p>
          <a:p>
            <a:pPr lvl="2"/>
            <a:r>
              <a:rPr lang="cs-CZ" sz="1800" dirty="0" err="1" smtClean="0">
                <a:latin typeface="Palatino Linotype" panose="02040502050505030304" pitchFamily="18" charset="0"/>
              </a:rPr>
              <a:t>enterprices</a:t>
            </a:r>
            <a:r>
              <a:rPr lang="cs-CZ" sz="1800" dirty="0" smtClean="0">
                <a:latin typeface="Palatino Linotype" panose="02040502050505030304" pitchFamily="18" charset="0"/>
              </a:rPr>
              <a:t> </a:t>
            </a:r>
            <a:r>
              <a:rPr lang="cs-CZ" sz="1800" dirty="0">
                <a:latin typeface="Palatino Linotype" panose="02040502050505030304" pitchFamily="18" charset="0"/>
              </a:rPr>
              <a:t>(1)</a:t>
            </a:r>
          </a:p>
          <a:p>
            <a:pPr lvl="3"/>
            <a:r>
              <a:rPr lang="cs-CZ" sz="1800" dirty="0" err="1" smtClean="0">
                <a:latin typeface="Palatino Linotype" panose="02040502050505030304" pitchFamily="18" charset="0"/>
              </a:rPr>
              <a:t>vendor</a:t>
            </a:r>
            <a:r>
              <a:rPr lang="cs-CZ" sz="1800" dirty="0" smtClean="0">
                <a:latin typeface="Palatino Linotype" panose="02040502050505030304" pitchFamily="18" charset="0"/>
              </a:rPr>
              <a:t> </a:t>
            </a:r>
            <a:r>
              <a:rPr lang="cs-CZ" sz="1800" dirty="0" err="1">
                <a:latin typeface="Palatino Linotype" panose="02040502050505030304" pitchFamily="18" charset="0"/>
              </a:rPr>
              <a:t>xyz</a:t>
            </a:r>
            <a:endParaRPr lang="cs-CZ" sz="1800" dirty="0">
              <a:latin typeface="Palatino Linotype" panose="02040502050505030304" pitchFamily="18" charset="0"/>
            </a:endParaRPr>
          </a:p>
          <a:p>
            <a:pPr marL="1739900" lvl="5" indent="0">
              <a:buNone/>
            </a:pPr>
            <a:r>
              <a:rPr lang="cs-CZ" sz="1800" dirty="0" err="1" smtClean="0">
                <a:latin typeface="Palatino Linotype" panose="02040502050505030304" pitchFamily="18" charset="0"/>
              </a:rPr>
              <a:t>xyz-reg</a:t>
            </a:r>
            <a:r>
              <a:rPr lang="cs-CZ" sz="1800" dirty="0" smtClean="0">
                <a:latin typeface="Palatino Linotype" panose="02040502050505030304" pitchFamily="18" charset="0"/>
              </a:rPr>
              <a:t> </a:t>
            </a:r>
            <a:r>
              <a:rPr lang="cs-CZ" sz="1800" dirty="0">
                <a:latin typeface="Palatino Linotype" panose="02040502050505030304" pitchFamily="18" charset="0"/>
              </a:rPr>
              <a:t>– registrace výrobku</a:t>
            </a:r>
          </a:p>
          <a:p>
            <a:pPr marL="1739900" lvl="5" indent="0">
              <a:buNone/>
            </a:pPr>
            <a:r>
              <a:rPr lang="cs-CZ" sz="1800" dirty="0" err="1" smtClean="0">
                <a:latin typeface="Palatino Linotype" panose="02040502050505030304" pitchFamily="18" charset="0"/>
              </a:rPr>
              <a:t>xyz-generic</a:t>
            </a:r>
            <a:r>
              <a:rPr lang="cs-CZ" sz="1800" dirty="0" smtClean="0">
                <a:latin typeface="Palatino Linotype" panose="02040502050505030304" pitchFamily="18" charset="0"/>
              </a:rPr>
              <a:t> </a:t>
            </a:r>
            <a:r>
              <a:rPr lang="cs-CZ" sz="1800" dirty="0">
                <a:latin typeface="Palatino Linotype" panose="02040502050505030304" pitchFamily="18" charset="0"/>
              </a:rPr>
              <a:t>– definice společných objektů a událostí</a:t>
            </a:r>
          </a:p>
          <a:p>
            <a:pPr marL="1739900" lvl="5" indent="0">
              <a:buNone/>
            </a:pPr>
            <a:r>
              <a:rPr lang="cs-CZ" sz="1800" dirty="0" err="1" smtClean="0">
                <a:latin typeface="Palatino Linotype" panose="02040502050505030304" pitchFamily="18" charset="0"/>
              </a:rPr>
              <a:t>xyz-products</a:t>
            </a:r>
            <a:r>
              <a:rPr lang="cs-CZ" sz="1800" dirty="0" smtClean="0">
                <a:latin typeface="Palatino Linotype" panose="02040502050505030304" pitchFamily="18" charset="0"/>
              </a:rPr>
              <a:t> </a:t>
            </a:r>
            <a:r>
              <a:rPr lang="cs-CZ" sz="1800" dirty="0">
                <a:latin typeface="Palatino Linotype" panose="02040502050505030304" pitchFamily="18" charset="0"/>
              </a:rPr>
              <a:t>– specifické objekty a události</a:t>
            </a:r>
          </a:p>
          <a:p>
            <a:pPr marL="1739900" lvl="5" indent="0">
              <a:buNone/>
            </a:pPr>
            <a:r>
              <a:rPr lang="cs-CZ" sz="1800" dirty="0" err="1" smtClean="0">
                <a:latin typeface="Palatino Linotype" panose="02040502050505030304" pitchFamily="18" charset="0"/>
              </a:rPr>
              <a:t>xyz-caps</a:t>
            </a:r>
            <a:r>
              <a:rPr lang="cs-CZ" sz="1800" dirty="0" smtClean="0">
                <a:latin typeface="Palatino Linotype" panose="02040502050505030304" pitchFamily="18" charset="0"/>
              </a:rPr>
              <a:t> </a:t>
            </a:r>
            <a:r>
              <a:rPr lang="cs-CZ" sz="1800" dirty="0">
                <a:latin typeface="Palatino Linotype" panose="02040502050505030304" pitchFamily="18" charset="0"/>
              </a:rPr>
              <a:t>– profily agentů (</a:t>
            </a:r>
            <a:r>
              <a:rPr lang="cs-CZ" sz="1800" dirty="0" err="1">
                <a:latin typeface="Palatino Linotype" panose="02040502050505030304" pitchFamily="18" charset="0"/>
              </a:rPr>
              <a:t>capability</a:t>
            </a:r>
            <a:r>
              <a:rPr lang="cs-CZ" sz="1800" dirty="0">
                <a:latin typeface="Palatino Linotype" panose="02040502050505030304" pitchFamily="18" charset="0"/>
              </a:rPr>
              <a:t>)</a:t>
            </a:r>
          </a:p>
          <a:p>
            <a:pPr marL="1739900" lvl="5" indent="0">
              <a:buNone/>
            </a:pPr>
            <a:r>
              <a:rPr lang="cs-CZ" sz="1800" dirty="0" err="1" smtClean="0">
                <a:latin typeface="Palatino Linotype" panose="02040502050505030304" pitchFamily="18" charset="0"/>
              </a:rPr>
              <a:t>xyz-reqs</a:t>
            </a:r>
            <a:r>
              <a:rPr lang="cs-CZ" sz="1800" dirty="0" smtClean="0">
                <a:latin typeface="Palatino Linotype" panose="02040502050505030304" pitchFamily="18" charset="0"/>
              </a:rPr>
              <a:t> </a:t>
            </a:r>
            <a:r>
              <a:rPr lang="cs-CZ" sz="1800" dirty="0">
                <a:latin typeface="Palatino Linotype" panose="02040502050505030304" pitchFamily="18" charset="0"/>
              </a:rPr>
              <a:t>– požadavky řídicích aplikací (</a:t>
            </a:r>
            <a:r>
              <a:rPr lang="cs-CZ" sz="1800" dirty="0" err="1">
                <a:latin typeface="Palatino Linotype" panose="02040502050505030304" pitchFamily="18" charset="0"/>
              </a:rPr>
              <a:t>requriments</a:t>
            </a:r>
            <a:r>
              <a:rPr lang="cs-CZ" sz="1800" dirty="0">
                <a:latin typeface="Palatino Linotype" panose="02040502050505030304" pitchFamily="18" charset="0"/>
              </a:rPr>
              <a:t>)</a:t>
            </a:r>
          </a:p>
          <a:p>
            <a:pPr marL="1739900" lvl="5" indent="0">
              <a:buNone/>
            </a:pPr>
            <a:r>
              <a:rPr lang="cs-CZ" sz="1800" dirty="0" err="1" smtClean="0">
                <a:latin typeface="Palatino Linotype" panose="02040502050505030304" pitchFamily="18" charset="0"/>
              </a:rPr>
              <a:t>xyz-expr</a:t>
            </a:r>
            <a:r>
              <a:rPr lang="cs-CZ" sz="1800" dirty="0" smtClean="0">
                <a:latin typeface="Palatino Linotype" panose="02040502050505030304" pitchFamily="18" charset="0"/>
              </a:rPr>
              <a:t> </a:t>
            </a:r>
            <a:r>
              <a:rPr lang="cs-CZ" sz="1800" dirty="0">
                <a:latin typeface="Palatino Linotype" panose="02040502050505030304" pitchFamily="18" charset="0"/>
              </a:rPr>
              <a:t>– </a:t>
            </a:r>
            <a:r>
              <a:rPr lang="cs-CZ" sz="1800" dirty="0" err="1">
                <a:latin typeface="Palatino Linotype" panose="02040502050505030304" pitchFamily="18" charset="0"/>
              </a:rPr>
              <a:t>experimentání</a:t>
            </a:r>
            <a:r>
              <a:rPr lang="cs-CZ" sz="1800" dirty="0">
                <a:latin typeface="Palatino Linotype" panose="02040502050505030304" pitchFamily="18" charset="0"/>
              </a:rPr>
              <a:t> použití</a:t>
            </a:r>
          </a:p>
          <a:p>
            <a:pPr lvl="1"/>
            <a:endParaRPr lang="cs-CZ" sz="1800" dirty="0">
              <a:latin typeface="Palatino Linotype" panose="02040502050505030304" pitchFamily="18" charset="0"/>
            </a:endParaRPr>
          </a:p>
        </p:txBody>
      </p:sp>
      <p:sp>
        <p:nvSpPr>
          <p:cNvPr id="4" name="Zástupný symbol pro zápatí 3"/>
          <p:cNvSpPr>
            <a:spLocks noGrp="1"/>
          </p:cNvSpPr>
          <p:nvPr>
            <p:ph type="ftr" sz="quarter" idx="11"/>
          </p:nvPr>
        </p:nvSpPr>
        <p:spPr/>
        <p:txBody>
          <a:bodyPr/>
          <a:lstStyle/>
          <a:p>
            <a:r>
              <a:rPr lang="cs-CZ" smtClean="0"/>
              <a:t>Počítačové sítě</a:t>
            </a:r>
            <a:endParaRPr lang="cs-CZ"/>
          </a:p>
        </p:txBody>
      </p:sp>
      <p:sp>
        <p:nvSpPr>
          <p:cNvPr id="5" name="Zástupný symbol pro číslo snímku 4"/>
          <p:cNvSpPr>
            <a:spLocks noGrp="1"/>
          </p:cNvSpPr>
          <p:nvPr>
            <p:ph type="sldNum" sz="quarter" idx="12"/>
          </p:nvPr>
        </p:nvSpPr>
        <p:spPr/>
        <p:txBody>
          <a:bodyPr/>
          <a:lstStyle/>
          <a:p>
            <a:fld id="{B2040A86-4DE1-46F4-8DAD-6B1D953AC55C}" type="slidenum">
              <a:rPr lang="cs-CZ" smtClean="0"/>
              <a:pPr/>
              <a:t>31</a:t>
            </a:fld>
            <a:endParaRPr lang="cs-CZ"/>
          </a:p>
        </p:txBody>
      </p:sp>
    </p:spTree>
    <p:extLst>
      <p:ext uri="{BB962C8B-B14F-4D97-AF65-F5344CB8AC3E}">
        <p14:creationId xmlns:p14="http://schemas.microsoft.com/office/powerpoint/2010/main" val="2732946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r>
              <a:rPr lang="cs-CZ"/>
              <a:t>Počítačové sítě</a:t>
            </a:r>
          </a:p>
        </p:txBody>
      </p:sp>
      <p:sp>
        <p:nvSpPr>
          <p:cNvPr id="7" name="Zástupný symbol pro číslo snímku 6"/>
          <p:cNvSpPr>
            <a:spLocks noGrp="1"/>
          </p:cNvSpPr>
          <p:nvPr>
            <p:ph type="sldNum" sz="quarter" idx="12"/>
          </p:nvPr>
        </p:nvSpPr>
        <p:spPr/>
        <p:txBody>
          <a:bodyPr/>
          <a:lstStyle/>
          <a:p>
            <a:fld id="{8559BAA1-F64D-45C7-A789-B8006D33738D}" type="slidenum">
              <a:rPr lang="cs-CZ"/>
              <a:pPr/>
              <a:t>32</a:t>
            </a:fld>
            <a:endParaRPr lang="cs-CZ"/>
          </a:p>
        </p:txBody>
      </p:sp>
      <p:sp>
        <p:nvSpPr>
          <p:cNvPr id="126978"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Mechanizmus SNMP - </a:t>
            </a:r>
            <a:r>
              <a:rPr lang="cs-CZ" sz="2000"/>
              <a:t>pokračování</a:t>
            </a:r>
            <a:endParaRPr lang="cs-CZ" sz="2000">
              <a:latin typeface="Arial CE" charset="-18"/>
            </a:endParaRPr>
          </a:p>
        </p:txBody>
      </p:sp>
      <p:sp>
        <p:nvSpPr>
          <p:cNvPr id="126979" name="Rectangle 3"/>
          <p:cNvSpPr>
            <a:spLocks noGrp="1" noChangeArrowheads="1"/>
          </p:cNvSpPr>
          <p:nvPr>
            <p:ph type="body" sz="half" idx="1"/>
          </p:nvPr>
        </p:nvSpPr>
        <p:spPr>
          <a:xfrm>
            <a:off x="176213" y="1609725"/>
            <a:ext cx="5157787"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1800" dirty="0"/>
              <a:t>Asynchronní události (TRAP)</a:t>
            </a:r>
          </a:p>
          <a:p>
            <a:pPr lvl="1">
              <a:lnSpc>
                <a:spcPct val="90000"/>
              </a:lnSpc>
            </a:pPr>
            <a:r>
              <a:rPr lang="cs-CZ" sz="1600" dirty="0"/>
              <a:t>PDU type</a:t>
            </a:r>
          </a:p>
          <a:p>
            <a:pPr lvl="1">
              <a:lnSpc>
                <a:spcPct val="90000"/>
              </a:lnSpc>
            </a:pPr>
            <a:r>
              <a:rPr lang="cs-CZ" sz="1600" dirty="0" err="1"/>
              <a:t>enterprice</a:t>
            </a:r>
            <a:r>
              <a:rPr lang="cs-CZ" sz="1600" dirty="0"/>
              <a:t> -- </a:t>
            </a:r>
            <a:r>
              <a:rPr lang="cs-CZ" sz="1600" dirty="0" err="1"/>
              <a:t>system.sysObjectID</a:t>
            </a:r>
            <a:endParaRPr lang="cs-CZ" sz="1600" dirty="0"/>
          </a:p>
          <a:p>
            <a:pPr lvl="1">
              <a:lnSpc>
                <a:spcPct val="90000"/>
              </a:lnSpc>
            </a:pPr>
            <a:r>
              <a:rPr lang="cs-CZ" sz="1600" dirty="0"/>
              <a:t>agent-</a:t>
            </a:r>
            <a:r>
              <a:rPr lang="cs-CZ" sz="1600" dirty="0" err="1"/>
              <a:t>addr</a:t>
            </a:r>
            <a:r>
              <a:rPr lang="cs-CZ" sz="1600" dirty="0"/>
              <a:t> -- síťová adresa agenta</a:t>
            </a:r>
          </a:p>
          <a:p>
            <a:pPr lvl="1">
              <a:lnSpc>
                <a:spcPct val="90000"/>
              </a:lnSpc>
            </a:pPr>
            <a:r>
              <a:rPr lang="cs-CZ" sz="1600" dirty="0" err="1"/>
              <a:t>generic</a:t>
            </a:r>
            <a:r>
              <a:rPr lang="cs-CZ" sz="1600" dirty="0"/>
              <a:t>-trap</a:t>
            </a:r>
          </a:p>
          <a:p>
            <a:pPr lvl="2">
              <a:lnSpc>
                <a:spcPct val="90000"/>
              </a:lnSpc>
            </a:pPr>
            <a:r>
              <a:rPr lang="cs-CZ" dirty="0" err="1"/>
              <a:t>coldStart</a:t>
            </a:r>
            <a:endParaRPr lang="cs-CZ" dirty="0"/>
          </a:p>
          <a:p>
            <a:pPr lvl="2">
              <a:lnSpc>
                <a:spcPct val="90000"/>
              </a:lnSpc>
            </a:pPr>
            <a:r>
              <a:rPr lang="cs-CZ" dirty="0" err="1"/>
              <a:t>egpNeighborLoss</a:t>
            </a:r>
            <a:endParaRPr lang="cs-CZ" dirty="0"/>
          </a:p>
          <a:p>
            <a:pPr lvl="2">
              <a:lnSpc>
                <a:spcPct val="90000"/>
              </a:lnSpc>
            </a:pPr>
            <a:r>
              <a:rPr lang="cs-CZ" dirty="0" err="1"/>
              <a:t>enterpriseSpecific</a:t>
            </a:r>
            <a:endParaRPr lang="cs-CZ" dirty="0"/>
          </a:p>
          <a:p>
            <a:pPr lvl="2">
              <a:lnSpc>
                <a:spcPct val="90000"/>
              </a:lnSpc>
            </a:pPr>
            <a:r>
              <a:rPr lang="cs-CZ" dirty="0" err="1"/>
              <a:t>warmStart</a:t>
            </a:r>
            <a:endParaRPr lang="cs-CZ" dirty="0"/>
          </a:p>
          <a:p>
            <a:pPr lvl="2">
              <a:lnSpc>
                <a:spcPct val="90000"/>
              </a:lnSpc>
            </a:pPr>
            <a:r>
              <a:rPr lang="cs-CZ" dirty="0" err="1"/>
              <a:t>linkDown</a:t>
            </a:r>
            <a:endParaRPr lang="en-US" dirty="0"/>
          </a:p>
          <a:p>
            <a:pPr lvl="2">
              <a:lnSpc>
                <a:spcPct val="90000"/>
              </a:lnSpc>
            </a:pPr>
            <a:r>
              <a:rPr lang="cs-CZ" dirty="0" err="1"/>
              <a:t>linkUp</a:t>
            </a:r>
            <a:endParaRPr lang="cs-CZ" dirty="0"/>
          </a:p>
          <a:p>
            <a:pPr lvl="2">
              <a:lnSpc>
                <a:spcPct val="90000"/>
              </a:lnSpc>
            </a:pPr>
            <a:r>
              <a:rPr lang="cs-CZ" dirty="0" err="1" smtClean="0"/>
              <a:t>authenticationFailure</a:t>
            </a:r>
            <a:endParaRPr lang="cs-CZ" dirty="0"/>
          </a:p>
        </p:txBody>
      </p:sp>
      <p:sp>
        <p:nvSpPr>
          <p:cNvPr id="126980" name="Rectangle 4"/>
          <p:cNvSpPr>
            <a:spLocks noGrp="1" noChangeArrowheads="1"/>
          </p:cNvSpPr>
          <p:nvPr>
            <p:ph type="body" sz="half" idx="2"/>
          </p:nvPr>
        </p:nvSpPr>
        <p:spPr>
          <a:xfrm>
            <a:off x="4648200" y="2667000"/>
            <a:ext cx="4010025"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lvl="2">
              <a:lnSpc>
                <a:spcPct val="90000"/>
              </a:lnSpc>
              <a:buFont typeface="Wingdings" pitchFamily="2" charset="2"/>
              <a:buNone/>
            </a:pPr>
            <a:endParaRPr lang="cs-CZ" dirty="0"/>
          </a:p>
          <a:p>
            <a:pPr lvl="1">
              <a:lnSpc>
                <a:spcPct val="90000"/>
              </a:lnSpc>
            </a:pPr>
            <a:r>
              <a:rPr lang="cs-CZ" sz="1600" dirty="0" err="1"/>
              <a:t>specific</a:t>
            </a:r>
            <a:r>
              <a:rPr lang="cs-CZ" sz="1600" dirty="0"/>
              <a:t>-trap</a:t>
            </a:r>
            <a:endParaRPr lang="en-US" sz="1600" dirty="0"/>
          </a:p>
          <a:p>
            <a:pPr lvl="1">
              <a:lnSpc>
                <a:spcPct val="90000"/>
              </a:lnSpc>
            </a:pPr>
            <a:endParaRPr lang="en-US" sz="1600" dirty="0"/>
          </a:p>
          <a:p>
            <a:pPr lvl="1">
              <a:lnSpc>
                <a:spcPct val="90000"/>
              </a:lnSpc>
              <a:buFont typeface="Wingdings" pitchFamily="2" charset="2"/>
              <a:buNone/>
            </a:pPr>
            <a:endParaRPr lang="cs-CZ" sz="1600" dirty="0"/>
          </a:p>
          <a:p>
            <a:pPr lvl="1">
              <a:lnSpc>
                <a:spcPct val="90000"/>
              </a:lnSpc>
            </a:pPr>
            <a:r>
              <a:rPr lang="cs-CZ" sz="1600" dirty="0" err="1"/>
              <a:t>timeStamp</a:t>
            </a:r>
            <a:endParaRPr lang="cs-CZ" sz="1600" dirty="0"/>
          </a:p>
          <a:p>
            <a:pPr lvl="1">
              <a:lnSpc>
                <a:spcPct val="90000"/>
              </a:lnSpc>
            </a:pPr>
            <a:r>
              <a:rPr lang="cs-CZ" sz="1600" dirty="0" err="1"/>
              <a:t>variable-bindings</a:t>
            </a:r>
            <a:endParaRPr lang="cs-CZ" sz="1600" dirty="0">
              <a:latin typeface="Arial CE" charset="-18"/>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1903B8FE-BA4B-464A-9EA7-7B729B3E1B58}" type="slidenum">
              <a:rPr lang="cs-CZ"/>
              <a:pPr/>
              <a:t>33</a:t>
            </a:fld>
            <a:endParaRPr lang="cs-CZ"/>
          </a:p>
        </p:txBody>
      </p:sp>
      <p:sp>
        <p:nvSpPr>
          <p:cNvPr id="129026" name="Rectangle 2"/>
          <p:cNvSpPr>
            <a:spLocks noGrp="1" noChangeArrowheads="1"/>
          </p:cNvSpPr>
          <p:nvPr>
            <p:ph type="title"/>
          </p:nvPr>
        </p:nvSpPr>
        <p:spPr>
          <a:xfrm>
            <a:off x="457200" y="122238"/>
            <a:ext cx="67119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Řídicí stanice - SNMP monitory</a:t>
            </a:r>
            <a:endParaRPr lang="cs-CZ">
              <a:latin typeface="Arial CE" charset="-18"/>
            </a:endParaRPr>
          </a:p>
        </p:txBody>
      </p:sp>
      <p:sp>
        <p:nvSpPr>
          <p:cNvPr id="129027" name="Rectangle 3"/>
          <p:cNvSpPr>
            <a:spLocks noGrp="1" noChangeArrowheads="1"/>
          </p:cNvSpPr>
          <p:nvPr>
            <p:ph type="body" idx="1"/>
          </p:nvPr>
        </p:nvSpPr>
        <p:spPr>
          <a:xfrm>
            <a:off x="1243013" y="1609725"/>
            <a:ext cx="7519987" cy="49434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lvl="1"/>
            <a:r>
              <a:rPr lang="cs-CZ" dirty="0"/>
              <a:t>periodické dotazování na stav agentů</a:t>
            </a:r>
          </a:p>
          <a:p>
            <a:pPr lvl="1"/>
            <a:r>
              <a:rPr lang="cs-CZ" dirty="0"/>
              <a:t>příjem a zpracování asynchronních událostí</a:t>
            </a:r>
          </a:p>
          <a:p>
            <a:pPr lvl="2"/>
            <a:r>
              <a:rPr lang="cs-CZ" sz="2400" dirty="0"/>
              <a:t>automatická reakce na došlé alarmy</a:t>
            </a:r>
            <a:endParaRPr lang="cs-CZ" dirty="0"/>
          </a:p>
          <a:p>
            <a:pPr lvl="1"/>
            <a:r>
              <a:rPr lang="cs-CZ" dirty="0"/>
              <a:t>kompletní vyhodnocení a prezentace</a:t>
            </a:r>
          </a:p>
          <a:p>
            <a:pPr lvl="2"/>
            <a:r>
              <a:rPr lang="cs-CZ" sz="2400" dirty="0"/>
              <a:t>grafické uživatelské rozhraní</a:t>
            </a:r>
          </a:p>
          <a:p>
            <a:pPr lvl="2"/>
            <a:r>
              <a:rPr lang="cs-CZ" sz="2400" dirty="0"/>
              <a:t>mapy sítě, jejich automatické vytvoření</a:t>
            </a:r>
          </a:p>
          <a:p>
            <a:pPr lvl="2"/>
            <a:r>
              <a:rPr lang="cs-CZ" sz="2400" dirty="0"/>
              <a:t>seskupování zařízení do </a:t>
            </a:r>
            <a:r>
              <a:rPr lang="cs-CZ" sz="2400" dirty="0" smtClean="0"/>
              <a:t>logických </a:t>
            </a:r>
            <a:r>
              <a:rPr lang="cs-CZ" sz="2400" dirty="0"/>
              <a:t>celků</a:t>
            </a:r>
          </a:p>
          <a:p>
            <a:pPr lvl="2"/>
            <a:r>
              <a:rPr lang="cs-CZ" sz="2400" dirty="0"/>
              <a:t>grafická prezentace získaných dat </a:t>
            </a:r>
          </a:p>
          <a:p>
            <a:pPr lvl="1"/>
            <a:r>
              <a:rPr lang="cs-CZ" dirty="0"/>
              <a:t>doplňkové služby</a:t>
            </a:r>
          </a:p>
          <a:p>
            <a:pPr lvl="2"/>
            <a:r>
              <a:rPr lang="cs-CZ" sz="2400" dirty="0"/>
              <a:t>telnet</a:t>
            </a:r>
          </a:p>
          <a:p>
            <a:pPr lvl="2"/>
            <a:r>
              <a:rPr lang="cs-CZ" sz="2400" dirty="0"/>
              <a:t>ping</a:t>
            </a:r>
          </a:p>
          <a:p>
            <a:pPr lvl="2"/>
            <a:r>
              <a:rPr lang="cs-CZ" sz="2400" dirty="0" err="1" smtClean="0"/>
              <a:t>Transcend</a:t>
            </a:r>
            <a:endParaRPr lang="cs-CZ" sz="2400" dirty="0">
              <a:latin typeface="Arial CE" charset="-18"/>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1D37447B-D71E-40A7-BDE3-FFDE49368964}" type="slidenum">
              <a:rPr lang="cs-CZ"/>
              <a:pPr/>
              <a:t>34</a:t>
            </a:fld>
            <a:endParaRPr lang="cs-CZ"/>
          </a:p>
        </p:txBody>
      </p:sp>
      <p:sp>
        <p:nvSpPr>
          <p:cNvPr id="131074" name="Rectangle 2"/>
          <p:cNvSpPr>
            <a:spLocks noGrp="1" noChangeArrowheads="1"/>
          </p:cNvSpPr>
          <p:nvPr>
            <p:ph type="title"/>
          </p:nvPr>
        </p:nvSpPr>
        <p:spPr>
          <a:xfrm>
            <a:off x="457200" y="122238"/>
            <a:ext cx="67818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Příklady monitorů</a:t>
            </a:r>
            <a:endParaRPr lang="cs-CZ">
              <a:latin typeface="Arial CE" charset="-18"/>
            </a:endParaRPr>
          </a:p>
        </p:txBody>
      </p:sp>
      <p:sp>
        <p:nvSpPr>
          <p:cNvPr id="131075"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Platformy</a:t>
            </a:r>
          </a:p>
          <a:p>
            <a:pPr lvl="1"/>
            <a:r>
              <a:rPr lang="cs-CZ"/>
              <a:t>UNIX</a:t>
            </a:r>
          </a:p>
          <a:p>
            <a:pPr lvl="1"/>
            <a:r>
              <a:rPr lang="cs-CZ"/>
              <a:t>DOS (Windows)</a:t>
            </a:r>
          </a:p>
          <a:p>
            <a:r>
              <a:rPr lang="cs-CZ"/>
              <a:t>Příklady</a:t>
            </a:r>
          </a:p>
          <a:p>
            <a:pPr lvl="1"/>
            <a:r>
              <a:rPr lang="cs-CZ"/>
              <a:t>SunNet Manager (SUN, Solaris)</a:t>
            </a:r>
          </a:p>
          <a:p>
            <a:pPr lvl="1"/>
            <a:r>
              <a:rPr lang="cs-CZ"/>
              <a:t>OpenView NNM   (HP-UX, SUN)</a:t>
            </a:r>
          </a:p>
          <a:p>
            <a:pPr lvl="1"/>
            <a:r>
              <a:rPr lang="cs-CZ"/>
              <a:t>NetView                (IBM, AIX)</a:t>
            </a:r>
          </a:p>
          <a:p>
            <a:pPr lvl="1"/>
            <a:r>
              <a:rPr lang="cs-CZ"/>
              <a:t>D-View                  (D-Link, MS-Windows)</a:t>
            </a:r>
            <a:endParaRPr lang="cs-CZ">
              <a:latin typeface="Arial CE" charset="-18"/>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FB32887C-1CB7-4317-A9DD-80CB1530DAC2}" type="slidenum">
              <a:rPr lang="cs-CZ"/>
              <a:pPr/>
              <a:t>35</a:t>
            </a:fld>
            <a:endParaRPr lang="cs-CZ"/>
          </a:p>
        </p:txBody>
      </p:sp>
      <p:sp>
        <p:nvSpPr>
          <p:cNvPr id="13312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Zhodnocení</a:t>
            </a:r>
            <a:endParaRPr lang="cs-CZ">
              <a:latin typeface="Arial CE" charset="-18"/>
            </a:endParaRPr>
          </a:p>
        </p:txBody>
      </p:sp>
      <p:sp>
        <p:nvSpPr>
          <p:cNvPr id="133123"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lnSpc>
                <a:spcPct val="80000"/>
              </a:lnSpc>
            </a:pPr>
            <a:r>
              <a:rPr lang="cs-CZ" sz="2800"/>
              <a:t>jednoduchá autentikace</a:t>
            </a:r>
          </a:p>
          <a:p>
            <a:pPr>
              <a:lnSpc>
                <a:spcPct val="80000"/>
              </a:lnSpc>
            </a:pPr>
            <a:r>
              <a:rPr lang="cs-CZ" sz="2800"/>
              <a:t>zatěžování sítě při čtení rozsáhlých tabulek</a:t>
            </a:r>
          </a:p>
          <a:p>
            <a:pPr>
              <a:lnSpc>
                <a:spcPct val="80000"/>
              </a:lnSpc>
            </a:pPr>
            <a:r>
              <a:rPr lang="cs-CZ" sz="2800"/>
              <a:t>zatěžování sítě při periodickém monitorování</a:t>
            </a:r>
          </a:p>
          <a:p>
            <a:pPr>
              <a:lnSpc>
                <a:spcPct val="80000"/>
              </a:lnSpc>
            </a:pPr>
            <a:r>
              <a:rPr lang="cs-CZ" sz="2800"/>
              <a:t>postrádá přímou podporu pro distribuované řízení</a:t>
            </a:r>
          </a:p>
          <a:p>
            <a:pPr>
              <a:lnSpc>
                <a:spcPct val="80000"/>
              </a:lnSpc>
            </a:pPr>
            <a:r>
              <a:rPr lang="cs-CZ" sz="2800"/>
              <a:t>není kompatibilní s novější verzí SNMPv2</a:t>
            </a:r>
          </a:p>
          <a:p>
            <a:pPr>
              <a:lnSpc>
                <a:spcPct val="80000"/>
              </a:lnSpc>
            </a:pPr>
            <a:r>
              <a:rPr lang="cs-CZ" sz="2800"/>
              <a:t>zavedení RMON (Remote Monitoring)</a:t>
            </a:r>
            <a:endParaRPr lang="cs-CZ" sz="2800">
              <a:latin typeface="Arial CE" charset="-18"/>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ctrTitle"/>
          </p:nvPr>
        </p:nvSpPr>
        <p:spPr>
          <a:xfrm>
            <a:off x="762000" y="1230133"/>
            <a:ext cx="6389688" cy="562334"/>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nchor="ctr">
            <a:spAutoFit/>
          </a:bodyPr>
          <a:lstStyle/>
          <a:p>
            <a:pPr algn="ctr"/>
            <a:r>
              <a:rPr lang="cs-CZ" dirty="0"/>
              <a:t>SNMP verze </a:t>
            </a:r>
            <a:r>
              <a:rPr lang="cs-CZ" dirty="0" smtClean="0"/>
              <a:t>2c</a:t>
            </a:r>
            <a:endParaRPr lang="cs-CZ" dirty="0">
              <a:latin typeface="Arial CE" charset="-18"/>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20B5E5B8-A07B-4E66-B9A0-F9BA2229444E}" type="slidenum">
              <a:rPr lang="cs-CZ"/>
              <a:pPr/>
              <a:t>37</a:t>
            </a:fld>
            <a:endParaRPr lang="cs-CZ"/>
          </a:p>
        </p:txBody>
      </p:sp>
      <p:sp>
        <p:nvSpPr>
          <p:cNvPr id="137218" name="Rectangle 2"/>
          <p:cNvSpPr>
            <a:spLocks noGrp="1" noChangeArrowheads="1"/>
          </p:cNvSpPr>
          <p:nvPr>
            <p:ph type="title"/>
          </p:nvPr>
        </p:nvSpPr>
        <p:spPr>
          <a:xfrm>
            <a:off x="457200" y="809137"/>
            <a:ext cx="7543800" cy="608501"/>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a:t>
            </a:r>
            <a:r>
              <a:rPr lang="cs-CZ" dirty="0" smtClean="0"/>
              <a:t>2c</a:t>
            </a:r>
            <a:endParaRPr lang="cs-CZ" dirty="0">
              <a:latin typeface="Arial CE" charset="-18"/>
            </a:endParaRPr>
          </a:p>
        </p:txBody>
      </p:sp>
      <p:sp>
        <p:nvSpPr>
          <p:cNvPr id="137219"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Odstraňuje některé nevýhody SNMP</a:t>
            </a:r>
          </a:p>
          <a:p>
            <a:pPr lvl="1"/>
            <a:r>
              <a:rPr lang="cs-CZ"/>
              <a:t>šifrování zpráv, elektronický podpis</a:t>
            </a:r>
          </a:p>
          <a:p>
            <a:pPr lvl="1"/>
            <a:r>
              <a:rPr lang="cs-CZ"/>
              <a:t>ověřování uživatele</a:t>
            </a:r>
          </a:p>
          <a:p>
            <a:pPr lvl="1"/>
            <a:r>
              <a:rPr lang="cs-CZ"/>
              <a:t>víceúrovňový přístup</a:t>
            </a:r>
          </a:p>
          <a:p>
            <a:pPr lvl="1"/>
            <a:r>
              <a:rPr lang="cs-CZ"/>
              <a:t>hierarchické řízení</a:t>
            </a:r>
          </a:p>
          <a:p>
            <a:r>
              <a:rPr lang="cs-CZ"/>
              <a:t>Odlišnosti </a:t>
            </a:r>
          </a:p>
          <a:p>
            <a:pPr lvl="1"/>
            <a:r>
              <a:rPr lang="cs-CZ"/>
              <a:t>SMI - rozšířené makro pro vytváření objektů</a:t>
            </a:r>
          </a:p>
          <a:p>
            <a:pPr lvl="2"/>
            <a:r>
              <a:rPr lang="cs-CZ"/>
              <a:t>jednoduché objekty (SNMP)</a:t>
            </a:r>
          </a:p>
          <a:p>
            <a:pPr lvl="2"/>
            <a:r>
              <a:rPr lang="cs-CZ"/>
              <a:t>založené na aplikaci -OSI NSAP, IP adresy, 64 bit. čítač, UInteger (32 bitů)</a:t>
            </a:r>
          </a:p>
          <a:p>
            <a:pPr lvl="1"/>
            <a:r>
              <a:rPr lang="cs-CZ"/>
              <a:t>podpora ukládání dat jako tabulky</a:t>
            </a:r>
          </a:p>
          <a:p>
            <a:pPr lvl="2"/>
            <a:r>
              <a:rPr lang="cs-CZ"/>
              <a:t>podpora řízení přístupu k datům</a:t>
            </a:r>
            <a:endParaRPr lang="cs-CZ">
              <a:latin typeface="Arial CE" charset="-18"/>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6B8F5D6A-1B60-4C94-AAEE-69C9993E122F}" type="slidenum">
              <a:rPr lang="cs-CZ"/>
              <a:pPr/>
              <a:t>38</a:t>
            </a:fld>
            <a:endParaRPr lang="cs-CZ"/>
          </a:p>
        </p:txBody>
      </p:sp>
      <p:sp>
        <p:nvSpPr>
          <p:cNvPr id="139266" name="Rectangle 2"/>
          <p:cNvSpPr>
            <a:spLocks noGrp="1" noChangeArrowheads="1"/>
          </p:cNvSpPr>
          <p:nvPr>
            <p:ph type="title"/>
          </p:nvPr>
        </p:nvSpPr>
        <p:spPr>
          <a:xfrm>
            <a:off x="457200" y="316695"/>
            <a:ext cx="5030788" cy="1100943"/>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a:t>
            </a:r>
            <a:r>
              <a:rPr lang="cs-CZ" dirty="0" smtClean="0"/>
              <a:t>2c </a:t>
            </a:r>
            <a:r>
              <a:rPr lang="cs-CZ" dirty="0"/>
              <a:t>- </a:t>
            </a:r>
            <a:r>
              <a:rPr lang="cs-CZ" sz="3200" dirty="0"/>
              <a:t>pokračování</a:t>
            </a:r>
            <a:endParaRPr lang="cs-CZ" sz="3200" dirty="0">
              <a:latin typeface="Arial CE" charset="-18"/>
            </a:endParaRPr>
          </a:p>
        </p:txBody>
      </p:sp>
      <p:sp>
        <p:nvSpPr>
          <p:cNvPr id="139267"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Nové operace v SNMPv2</a:t>
            </a:r>
          </a:p>
          <a:p>
            <a:pPr lvl="1"/>
            <a:r>
              <a:rPr lang="cs-CZ" sz="1800"/>
              <a:t>get - bulk - request</a:t>
            </a:r>
          </a:p>
          <a:p>
            <a:pPr lvl="2"/>
            <a:r>
              <a:rPr lang="cs-CZ" sz="1800"/>
              <a:t>efektivní přístup k velkým blokům informací</a:t>
            </a:r>
          </a:p>
          <a:p>
            <a:pPr lvl="2"/>
            <a:r>
              <a:rPr lang="cs-CZ" sz="1800"/>
              <a:t>přesun více řádků tabulky - omezení délky</a:t>
            </a:r>
          </a:p>
          <a:p>
            <a:pPr lvl="1"/>
            <a:r>
              <a:rPr lang="cs-CZ" sz="1800"/>
              <a:t>information - request</a:t>
            </a:r>
          </a:p>
          <a:p>
            <a:pPr lvl="2"/>
            <a:r>
              <a:rPr lang="cs-CZ" sz="1800"/>
              <a:t>výměna asynchronních událostí mezi řídicími stanicemi</a:t>
            </a:r>
          </a:p>
          <a:p>
            <a:r>
              <a:rPr lang="cs-CZ" sz="2000"/>
              <a:t>Bezpečnost</a:t>
            </a:r>
          </a:p>
          <a:p>
            <a:pPr lvl="1"/>
            <a:r>
              <a:rPr lang="cs-CZ" sz="1800"/>
              <a:t>integrita dat</a:t>
            </a:r>
          </a:p>
          <a:p>
            <a:pPr lvl="2"/>
            <a:r>
              <a:rPr lang="cs-CZ" sz="1800"/>
              <a:t>MDA (128 bitů blok)</a:t>
            </a:r>
          </a:p>
          <a:p>
            <a:pPr lvl="2"/>
            <a:r>
              <a:rPr lang="cs-CZ" sz="1800"/>
              <a:t>časové razítko</a:t>
            </a:r>
          </a:p>
          <a:p>
            <a:pPr lvl="2"/>
            <a:r>
              <a:rPr lang="cs-CZ" sz="1800"/>
              <a:t>očekávaná zpráva, pořadí zpráv, detekce odpovědí</a:t>
            </a:r>
          </a:p>
          <a:p>
            <a:pPr lvl="1"/>
            <a:r>
              <a:rPr lang="cs-CZ" sz="1800"/>
              <a:t>ověřování zdroje dat</a:t>
            </a:r>
          </a:p>
          <a:p>
            <a:pPr lvl="2"/>
            <a:r>
              <a:rPr lang="cs-CZ" sz="1800"/>
              <a:t>podpis nad částí zprávy s prefixem tajné hodnoty</a:t>
            </a:r>
            <a:endParaRPr lang="cs-CZ" sz="1800">
              <a:latin typeface="Arial CE" charset="-18"/>
            </a:endParaRP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E22C1174-2D89-42A3-BD08-607E302EE7A3}" type="slidenum">
              <a:rPr lang="cs-CZ"/>
              <a:pPr/>
              <a:t>39</a:t>
            </a:fld>
            <a:endParaRPr lang="cs-CZ"/>
          </a:p>
        </p:txBody>
      </p:sp>
      <p:sp>
        <p:nvSpPr>
          <p:cNvPr id="141314" name="Rectangle 2"/>
          <p:cNvSpPr>
            <a:spLocks noGrp="1" noChangeArrowheads="1"/>
          </p:cNvSpPr>
          <p:nvPr>
            <p:ph type="title"/>
          </p:nvPr>
        </p:nvSpPr>
        <p:spPr>
          <a:xfrm>
            <a:off x="457200" y="316695"/>
            <a:ext cx="5170488" cy="1100943"/>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a:t>
            </a:r>
            <a:r>
              <a:rPr lang="cs-CZ" dirty="0" smtClean="0"/>
              <a:t>2c </a:t>
            </a:r>
            <a:r>
              <a:rPr lang="cs-CZ" dirty="0"/>
              <a:t>- </a:t>
            </a:r>
            <a:r>
              <a:rPr lang="cs-CZ" sz="3200" dirty="0"/>
              <a:t>pokračování</a:t>
            </a:r>
            <a:endParaRPr lang="cs-CZ" sz="3200" dirty="0">
              <a:latin typeface="Arial CE" charset="-18"/>
            </a:endParaRPr>
          </a:p>
        </p:txBody>
      </p:sp>
      <p:sp>
        <p:nvSpPr>
          <p:cNvPr id="141315"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lvl="1"/>
            <a:r>
              <a:rPr lang="cs-CZ"/>
              <a:t>utajení dat - pomocí DES</a:t>
            </a:r>
          </a:p>
          <a:p>
            <a:r>
              <a:rPr lang="cs-CZ"/>
              <a:t>Bezpečnost</a:t>
            </a:r>
          </a:p>
          <a:p>
            <a:pPr lvl="1"/>
            <a:r>
              <a:rPr lang="cs-CZ"/>
              <a:t>contexts</a:t>
            </a:r>
          </a:p>
          <a:p>
            <a:pPr lvl="2"/>
            <a:r>
              <a:rPr lang="cs-CZ"/>
              <a:t>MIB rozdělena na části</a:t>
            </a:r>
          </a:p>
          <a:p>
            <a:pPr lvl="2"/>
            <a:r>
              <a:rPr lang="cs-CZ"/>
              <a:t>kontexty se mohou překrývat</a:t>
            </a:r>
          </a:p>
          <a:p>
            <a:pPr lvl="2"/>
            <a:r>
              <a:rPr lang="cs-CZ"/>
              <a:t>kontext může být dynamicky vytvořen, vymazán, modifikován</a:t>
            </a:r>
          </a:p>
          <a:p>
            <a:pPr lvl="1"/>
            <a:r>
              <a:rPr lang="cs-CZ"/>
              <a:t>parties</a:t>
            </a:r>
          </a:p>
          <a:p>
            <a:pPr lvl="2"/>
            <a:r>
              <a:rPr lang="cs-CZ"/>
              <a:t>obdoba protokolových entit</a:t>
            </a:r>
          </a:p>
          <a:p>
            <a:pPr lvl="2"/>
            <a:r>
              <a:rPr lang="cs-CZ"/>
              <a:t>v jednom SNMPv2 subsystému více parties</a:t>
            </a:r>
          </a:p>
          <a:p>
            <a:pPr lvl="2"/>
            <a:r>
              <a:rPr lang="cs-CZ"/>
              <a:t>komunikace mezi parties</a:t>
            </a:r>
          </a:p>
          <a:p>
            <a:pPr lvl="2"/>
            <a:r>
              <a:rPr lang="cs-CZ"/>
              <a:t>ověřování MD5</a:t>
            </a:r>
          </a:p>
          <a:p>
            <a:pPr lvl="2"/>
            <a:r>
              <a:rPr lang="cs-CZ"/>
              <a:t>šifrování DES</a:t>
            </a:r>
            <a:endParaRPr lang="cs-CZ">
              <a:latin typeface="Arial CE" charset="-1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6C3BFBF7-3579-461F-80B8-77125639A599}" type="slidenum">
              <a:rPr lang="cs-CZ"/>
              <a:pPr/>
              <a:t>4</a:t>
            </a:fld>
            <a:endParaRPr lang="cs-CZ"/>
          </a:p>
        </p:txBody>
      </p:sp>
      <p:sp>
        <p:nvSpPr>
          <p:cNvPr id="73730" name="Rectangle 2"/>
          <p:cNvSpPr>
            <a:spLocks noGrp="1" noChangeArrowheads="1"/>
          </p:cNvSpPr>
          <p:nvPr>
            <p:ph type="title"/>
          </p:nvPr>
        </p:nvSpPr>
        <p:spPr>
          <a:xfrm>
            <a:off x="457200" y="122238"/>
            <a:ext cx="67119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Network Management System</a:t>
            </a:r>
            <a:endParaRPr lang="cs-CZ">
              <a:latin typeface="Arial CE" charset="-18"/>
            </a:endParaRPr>
          </a:p>
        </p:txBody>
      </p:sp>
      <p:sp>
        <p:nvSpPr>
          <p:cNvPr id="73731"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Performance Management</a:t>
            </a:r>
          </a:p>
          <a:p>
            <a:pPr lvl="1"/>
            <a:r>
              <a:rPr lang="cs-CZ"/>
              <a:t>měření využití hardware, sofrware a médií v síti</a:t>
            </a:r>
          </a:p>
          <a:p>
            <a:pPr lvl="1"/>
            <a:r>
              <a:rPr lang="cs-CZ"/>
              <a:t>měřené aktivity</a:t>
            </a:r>
          </a:p>
          <a:p>
            <a:pPr lvl="2"/>
            <a:r>
              <a:rPr lang="cs-CZ"/>
              <a:t>celková propustnost</a:t>
            </a:r>
          </a:p>
          <a:p>
            <a:pPr lvl="2"/>
            <a:r>
              <a:rPr lang="cs-CZ"/>
              <a:t>procento využití</a:t>
            </a:r>
          </a:p>
          <a:p>
            <a:pPr lvl="2"/>
            <a:r>
              <a:rPr lang="cs-CZ"/>
              <a:t>četnost chyb</a:t>
            </a:r>
          </a:p>
          <a:p>
            <a:pPr lvl="2"/>
            <a:r>
              <a:rPr lang="cs-CZ"/>
              <a:t>časy odezvy</a:t>
            </a:r>
          </a:p>
          <a:p>
            <a:pPr lvl="1"/>
            <a:r>
              <a:rPr lang="cs-CZ"/>
              <a:t>snaha odhalit problémy dříve, než na ně přijde uživatel</a:t>
            </a:r>
          </a:p>
          <a:p>
            <a:r>
              <a:rPr lang="cs-CZ"/>
              <a:t>Acounting Management</a:t>
            </a:r>
          </a:p>
          <a:p>
            <a:pPr lvl="1"/>
            <a:r>
              <a:rPr lang="cs-CZ"/>
              <a:t>sledování jednotlivců a skupin jak využívají síťové zdroje</a:t>
            </a:r>
          </a:p>
          <a:p>
            <a:pPr lvl="1"/>
            <a:r>
              <a:rPr lang="cs-CZ"/>
              <a:t>zabránění monopolizace přístupu ke zdrojům</a:t>
            </a:r>
            <a:endParaRPr lang="cs-CZ">
              <a:latin typeface="Arial CE" charset="-18"/>
            </a:endParaRP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DB76F938-CF67-4BD8-8583-64D5815C55EA}" type="slidenum">
              <a:rPr lang="cs-CZ"/>
              <a:pPr/>
              <a:t>40</a:t>
            </a:fld>
            <a:endParaRPr lang="cs-CZ"/>
          </a:p>
        </p:txBody>
      </p:sp>
      <p:sp>
        <p:nvSpPr>
          <p:cNvPr id="143362" name="Rectangle 2"/>
          <p:cNvSpPr>
            <a:spLocks noGrp="1" noChangeArrowheads="1"/>
          </p:cNvSpPr>
          <p:nvPr>
            <p:ph type="title"/>
          </p:nvPr>
        </p:nvSpPr>
        <p:spPr>
          <a:xfrm>
            <a:off x="457200" y="809137"/>
            <a:ext cx="6711950" cy="608501"/>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a:t>
            </a:r>
            <a:r>
              <a:rPr lang="cs-CZ" dirty="0" smtClean="0"/>
              <a:t>2c </a:t>
            </a:r>
            <a:r>
              <a:rPr lang="cs-CZ" dirty="0"/>
              <a:t>- </a:t>
            </a:r>
            <a:r>
              <a:rPr lang="cs-CZ" sz="3200" dirty="0"/>
              <a:t>pokračování</a:t>
            </a:r>
            <a:endParaRPr lang="cs-CZ" sz="3200" dirty="0">
              <a:latin typeface="Arial CE" charset="-18"/>
            </a:endParaRPr>
          </a:p>
        </p:txBody>
      </p:sp>
      <p:sp>
        <p:nvSpPr>
          <p:cNvPr id="143363"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lvl="1"/>
            <a:r>
              <a:rPr lang="cs-CZ" dirty="0"/>
              <a:t>konfigurace - spojení pomocí tabulky ACL v agentu</a:t>
            </a:r>
          </a:p>
          <a:p>
            <a:pPr lvl="2"/>
            <a:r>
              <a:rPr lang="cs-CZ" dirty="0" smtClean="0"/>
              <a:t>vzdálené </a:t>
            </a:r>
            <a:r>
              <a:rPr lang="cs-CZ" dirty="0" err="1"/>
              <a:t>parties</a:t>
            </a:r>
            <a:endParaRPr lang="cs-CZ" dirty="0"/>
          </a:p>
          <a:p>
            <a:pPr lvl="2"/>
            <a:r>
              <a:rPr lang="cs-CZ" dirty="0"/>
              <a:t>lokální </a:t>
            </a:r>
            <a:r>
              <a:rPr lang="cs-CZ" dirty="0" err="1"/>
              <a:t>parties</a:t>
            </a:r>
            <a:endParaRPr lang="cs-CZ" dirty="0"/>
          </a:p>
          <a:p>
            <a:pPr lvl="2"/>
            <a:r>
              <a:rPr lang="cs-CZ" dirty="0"/>
              <a:t>kontextu MIB</a:t>
            </a:r>
          </a:p>
          <a:p>
            <a:pPr lvl="2"/>
            <a:r>
              <a:rPr lang="cs-CZ" dirty="0"/>
              <a:t>typu povolené operace ( </a:t>
            </a:r>
            <a:r>
              <a:rPr lang="cs-CZ" dirty="0" err="1"/>
              <a:t>get</a:t>
            </a:r>
            <a:r>
              <a:rPr lang="cs-CZ" dirty="0"/>
              <a:t>,  </a:t>
            </a:r>
            <a:r>
              <a:rPr lang="cs-CZ" dirty="0" err="1"/>
              <a:t>get</a:t>
            </a:r>
            <a:r>
              <a:rPr lang="cs-CZ" dirty="0"/>
              <a:t> + set )</a:t>
            </a:r>
          </a:p>
          <a:p>
            <a:r>
              <a:rPr lang="cs-CZ" dirty="0"/>
              <a:t>Hierarchické monitorování</a:t>
            </a:r>
          </a:p>
          <a:p>
            <a:pPr lvl="1"/>
            <a:r>
              <a:rPr lang="cs-CZ" dirty="0"/>
              <a:t>mezilehlé monitory</a:t>
            </a:r>
          </a:p>
          <a:p>
            <a:pPr lvl="2"/>
            <a:r>
              <a:rPr lang="cs-CZ" dirty="0"/>
              <a:t>cyklické čtení mezilehlým monitorem, řízeným z nejvyšší úrovně</a:t>
            </a:r>
          </a:p>
          <a:p>
            <a:pPr lvl="2"/>
            <a:r>
              <a:rPr lang="cs-CZ" dirty="0"/>
              <a:t>informace o výsledku předává mezilehlý monitor nadřízenému</a:t>
            </a:r>
          </a:p>
          <a:p>
            <a:pPr lvl="1"/>
            <a:r>
              <a:rPr lang="cs-CZ" dirty="0"/>
              <a:t>monitor nejvyšší úrovně zadává příkazy sondám</a:t>
            </a:r>
          </a:p>
          <a:p>
            <a:pPr lvl="1"/>
            <a:r>
              <a:rPr lang="cs-CZ" dirty="0"/>
              <a:t>mezilehlé monitory pouze čtou</a:t>
            </a:r>
            <a:endParaRPr lang="cs-CZ" dirty="0">
              <a:latin typeface="Arial CE" charset="-18"/>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DB76F938-CF67-4BD8-8583-64D5815C55EA}" type="slidenum">
              <a:rPr lang="cs-CZ"/>
              <a:pPr/>
              <a:t>41</a:t>
            </a:fld>
            <a:endParaRPr lang="cs-CZ"/>
          </a:p>
        </p:txBody>
      </p:sp>
      <p:sp>
        <p:nvSpPr>
          <p:cNvPr id="143362" name="Rectangle 2"/>
          <p:cNvSpPr>
            <a:spLocks noGrp="1" noChangeArrowheads="1"/>
          </p:cNvSpPr>
          <p:nvPr>
            <p:ph type="title"/>
          </p:nvPr>
        </p:nvSpPr>
        <p:spPr>
          <a:xfrm>
            <a:off x="457200" y="809137"/>
            <a:ext cx="6711950" cy="608501"/>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3</a:t>
            </a:r>
            <a:endParaRPr lang="cs-CZ" sz="3200" dirty="0">
              <a:latin typeface="Arial CE" charset="-18"/>
            </a:endParaRPr>
          </a:p>
        </p:txBody>
      </p:sp>
      <p:pic>
        <p:nvPicPr>
          <p:cNvPr id="7" name="Picture 4" descr="modularita"/>
          <p:cNvPicPr>
            <a:picLocks noGrp="1" noChangeAspect="1" noChangeArrowheads="1"/>
          </p:cNvPicPr>
          <p:nvPr>
            <p:ph idx="4294967295"/>
          </p:nvPr>
        </p:nvPicPr>
        <p:blipFill>
          <a:blip r:embed="rId3">
            <a:extLst>
              <a:ext uri="{28A0092B-C50C-407E-A947-70E740481C1C}">
                <a14:useLocalDpi xmlns:a14="http://schemas.microsoft.com/office/drawing/2010/main" val="0"/>
              </a:ext>
            </a:extLst>
          </a:blip>
          <a:srcRect/>
          <a:stretch>
            <a:fillRect/>
          </a:stretch>
        </p:blipFill>
        <p:spPr>
          <a:xfrm>
            <a:off x="468313" y="1676400"/>
            <a:ext cx="8135937"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219253935"/>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DB76F938-CF67-4BD8-8583-64D5815C55EA}" type="slidenum">
              <a:rPr lang="cs-CZ"/>
              <a:pPr/>
              <a:t>42</a:t>
            </a:fld>
            <a:endParaRPr lang="cs-CZ"/>
          </a:p>
        </p:txBody>
      </p:sp>
      <p:sp>
        <p:nvSpPr>
          <p:cNvPr id="143362" name="Rectangle 2"/>
          <p:cNvSpPr>
            <a:spLocks noGrp="1" noChangeArrowheads="1"/>
          </p:cNvSpPr>
          <p:nvPr>
            <p:ph type="title"/>
          </p:nvPr>
        </p:nvSpPr>
        <p:spPr>
          <a:xfrm>
            <a:off x="457200" y="809137"/>
            <a:ext cx="6711950" cy="608501"/>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3</a:t>
            </a:r>
            <a:endParaRPr lang="cs-CZ" sz="3200" dirty="0">
              <a:latin typeface="Arial CE" charset="-18"/>
            </a:endParaRPr>
          </a:p>
        </p:txBody>
      </p:sp>
      <p:sp>
        <p:nvSpPr>
          <p:cNvPr id="9" name="Rectangle 3"/>
          <p:cNvSpPr txBox="1">
            <a:spLocks noChangeArrowheads="1"/>
          </p:cNvSpPr>
          <p:nvPr/>
        </p:nvSpPr>
        <p:spPr bwMode="auto">
          <a:xfrm>
            <a:off x="457200" y="1600200"/>
            <a:ext cx="8229600" cy="485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tx2"/>
              </a:buClr>
              <a:buSzPct val="70000"/>
              <a:buFont typeface="Wingdings" pitchFamily="2" charset="2"/>
              <a:buChar char="l"/>
              <a:defRPr sz="24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sz="2000">
                <a:solidFill>
                  <a:schemeClr val="tx1"/>
                </a:solidFill>
                <a:latin typeface="+mn-lt"/>
              </a:defRPr>
            </a:lvl2pPr>
            <a:lvl3pPr marL="987425" indent="-293688" algn="l" rtl="0" fontAlgn="base">
              <a:spcBef>
                <a:spcPct val="20000"/>
              </a:spcBef>
              <a:spcAft>
                <a:spcPct val="0"/>
              </a:spcAft>
              <a:buClr>
                <a:schemeClr val="accent1"/>
              </a:buClr>
              <a:buSzPct val="70000"/>
              <a:buFont typeface="Wingdings" pitchFamily="2" charset="2"/>
              <a:buChar char="l"/>
              <a:defRPr sz="2000">
                <a:solidFill>
                  <a:schemeClr val="tx1"/>
                </a:solidFill>
                <a:latin typeface="+mn-lt"/>
              </a:defRPr>
            </a:lvl3pPr>
            <a:lvl4pPr marL="1281113" indent="-292100" algn="l" rtl="0" fontAlgn="base">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a:lstStyle>
          <a:p>
            <a:pPr marL="457200" indent="-457200" eaLnBrk="1" hangingPunct="1">
              <a:lnSpc>
                <a:spcPct val="90000"/>
              </a:lnSpc>
              <a:buFont typeface="+mj-lt"/>
              <a:buAutoNum type="arabicParenR"/>
            </a:pPr>
            <a:r>
              <a:rPr lang="cs-CZ" altLang="cs-CZ" sz="2000" kern="0" dirty="0" smtClean="0"/>
              <a:t>Byla zpráva pozměněna?</a:t>
            </a:r>
          </a:p>
          <a:p>
            <a:pPr marL="742950" lvl="1" indent="-285750" eaLnBrk="1" hangingPunct="1">
              <a:lnSpc>
                <a:spcPct val="90000"/>
              </a:lnSpc>
            </a:pPr>
            <a:r>
              <a:rPr lang="cs-CZ" altLang="cs-CZ" sz="1800" kern="0" dirty="0" smtClean="0"/>
              <a:t>MD5, SHA-1</a:t>
            </a:r>
          </a:p>
          <a:p>
            <a:pPr marL="609600" indent="-609600" eaLnBrk="1" hangingPunct="1">
              <a:lnSpc>
                <a:spcPct val="90000"/>
              </a:lnSpc>
              <a:buFont typeface="Wingdings" pitchFamily="2" charset="2"/>
              <a:buAutoNum type="arabicParenR"/>
            </a:pPr>
            <a:r>
              <a:rPr lang="cs-CZ" altLang="cs-CZ" sz="2000" kern="0" dirty="0" smtClean="0"/>
              <a:t>Přichází  zpráva od platného uživatele?</a:t>
            </a:r>
          </a:p>
          <a:p>
            <a:pPr marL="742950" lvl="1" indent="-285750" eaLnBrk="1" hangingPunct="1">
              <a:lnSpc>
                <a:spcPct val="90000"/>
              </a:lnSpc>
            </a:pPr>
            <a:r>
              <a:rPr lang="cs-CZ" altLang="cs-CZ" sz="1800" kern="0" dirty="0" smtClean="0"/>
              <a:t>druhá fáze komunikace</a:t>
            </a:r>
          </a:p>
          <a:p>
            <a:pPr marL="609600" indent="-609600" eaLnBrk="1" hangingPunct="1">
              <a:lnSpc>
                <a:spcPct val="90000"/>
              </a:lnSpc>
              <a:buFont typeface="Wingdings" pitchFamily="2" charset="2"/>
              <a:buAutoNum type="arabicParenR"/>
            </a:pPr>
            <a:r>
              <a:rPr lang="cs-CZ" altLang="cs-CZ" sz="2000" kern="0" dirty="0" smtClean="0"/>
              <a:t>Byla zpráva pozdržena s úmyslem nějakým způsobem poškodit systém?</a:t>
            </a:r>
          </a:p>
          <a:p>
            <a:pPr marL="742950" lvl="1" indent="-285750" eaLnBrk="1" hangingPunct="1">
              <a:lnSpc>
                <a:spcPct val="90000"/>
              </a:lnSpc>
            </a:pPr>
            <a:r>
              <a:rPr lang="cs-CZ" altLang="cs-CZ" sz="1800" kern="0" dirty="0" err="1" smtClean="0"/>
              <a:t>timeliness</a:t>
            </a:r>
            <a:endParaRPr lang="cs-CZ" altLang="cs-CZ" sz="1800" kern="0" dirty="0" smtClean="0"/>
          </a:p>
          <a:p>
            <a:pPr marL="609600" indent="-609600" eaLnBrk="1" hangingPunct="1">
              <a:lnSpc>
                <a:spcPct val="90000"/>
              </a:lnSpc>
              <a:buFont typeface="Wingdings" pitchFamily="2" charset="2"/>
              <a:buAutoNum type="arabicParenR"/>
            </a:pPr>
            <a:r>
              <a:rPr lang="cs-CZ" altLang="cs-CZ" sz="2000" kern="0" dirty="0" smtClean="0"/>
              <a:t>Byla zpráva opakovaně poslána?</a:t>
            </a:r>
          </a:p>
          <a:p>
            <a:pPr marL="742950" lvl="1" indent="-285750" eaLnBrk="1" hangingPunct="1">
              <a:lnSpc>
                <a:spcPct val="90000"/>
              </a:lnSpc>
            </a:pPr>
            <a:r>
              <a:rPr lang="cs-CZ" altLang="cs-CZ" sz="1800" kern="0" dirty="0" err="1" smtClean="0"/>
              <a:t>timeliness</a:t>
            </a:r>
            <a:r>
              <a:rPr lang="cs-CZ" altLang="cs-CZ" sz="1800" kern="0" dirty="0" smtClean="0"/>
              <a:t>, identifikace zpráv</a:t>
            </a:r>
          </a:p>
          <a:p>
            <a:pPr marL="609600" indent="-609600" eaLnBrk="1" hangingPunct="1">
              <a:lnSpc>
                <a:spcPct val="90000"/>
              </a:lnSpc>
              <a:buFont typeface="Wingdings" pitchFamily="2" charset="2"/>
              <a:buAutoNum type="arabicParenR"/>
            </a:pPr>
            <a:r>
              <a:rPr lang="cs-CZ" altLang="cs-CZ" sz="2000" kern="0" dirty="0" smtClean="0"/>
              <a:t>Je možné ochránit citlivé informace ve zprávě před nepovolanými?</a:t>
            </a:r>
          </a:p>
          <a:p>
            <a:pPr marL="742950" lvl="1" indent="-285750" eaLnBrk="1" hangingPunct="1">
              <a:lnSpc>
                <a:spcPct val="90000"/>
              </a:lnSpc>
            </a:pPr>
            <a:r>
              <a:rPr lang="cs-CZ" altLang="cs-CZ" sz="1800" kern="0" dirty="0" smtClean="0"/>
              <a:t>šifrování  (CBC-DES)</a:t>
            </a:r>
          </a:p>
          <a:p>
            <a:pPr marL="609600" indent="-609600" eaLnBrk="1" hangingPunct="1">
              <a:lnSpc>
                <a:spcPct val="90000"/>
              </a:lnSpc>
              <a:buFont typeface="Wingdings" pitchFamily="2" charset="2"/>
              <a:buAutoNum type="arabicParenR"/>
            </a:pPr>
            <a:r>
              <a:rPr lang="cs-CZ" altLang="cs-CZ" sz="2000" kern="0" dirty="0" smtClean="0"/>
              <a:t>Je původce zprávy oprávněn přistupovat k objektům specifikovaným ve zprávě?</a:t>
            </a:r>
          </a:p>
          <a:p>
            <a:pPr marL="742950" lvl="1" indent="-285750" eaLnBrk="1" hangingPunct="1">
              <a:lnSpc>
                <a:spcPct val="90000"/>
              </a:lnSpc>
            </a:pPr>
            <a:r>
              <a:rPr lang="cs-CZ" altLang="cs-CZ" sz="1800" kern="0" dirty="0" err="1" smtClean="0"/>
              <a:t>View-access</a:t>
            </a:r>
            <a:r>
              <a:rPr lang="cs-CZ" altLang="cs-CZ" sz="1800" kern="0" dirty="0" smtClean="0"/>
              <a:t> </a:t>
            </a:r>
            <a:r>
              <a:rPr lang="cs-CZ" altLang="cs-CZ" sz="1800" kern="0" dirty="0" err="1" smtClean="0"/>
              <a:t>Control</a:t>
            </a:r>
            <a:r>
              <a:rPr lang="cs-CZ" altLang="cs-CZ" sz="1800" kern="0" dirty="0" smtClean="0"/>
              <a:t> Model</a:t>
            </a:r>
          </a:p>
          <a:p>
            <a:pPr marL="609600" indent="-609600" eaLnBrk="1" hangingPunct="1">
              <a:lnSpc>
                <a:spcPct val="90000"/>
              </a:lnSpc>
              <a:buFont typeface="Wingdings" pitchFamily="2" charset="2"/>
              <a:buAutoNum type="arabicParenR"/>
            </a:pPr>
            <a:endParaRPr lang="cs-CZ" altLang="cs-CZ" sz="2000" kern="0" dirty="0">
              <a:solidFill>
                <a:schemeClr val="hlink"/>
              </a:solidFill>
            </a:endParaRPr>
          </a:p>
        </p:txBody>
      </p:sp>
    </p:spTree>
    <p:extLst>
      <p:ext uri="{BB962C8B-B14F-4D97-AF65-F5344CB8AC3E}">
        <p14:creationId xmlns:p14="http://schemas.microsoft.com/office/powerpoint/2010/main" val="4136073369"/>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DB76F938-CF67-4BD8-8583-64D5815C55EA}" type="slidenum">
              <a:rPr lang="cs-CZ"/>
              <a:pPr/>
              <a:t>43</a:t>
            </a:fld>
            <a:endParaRPr lang="cs-CZ"/>
          </a:p>
        </p:txBody>
      </p:sp>
      <p:sp>
        <p:nvSpPr>
          <p:cNvPr id="143362" name="Rectangle 2"/>
          <p:cNvSpPr>
            <a:spLocks noGrp="1" noChangeArrowheads="1"/>
          </p:cNvSpPr>
          <p:nvPr>
            <p:ph type="title"/>
          </p:nvPr>
        </p:nvSpPr>
        <p:spPr>
          <a:xfrm>
            <a:off x="457200" y="809137"/>
            <a:ext cx="6711950" cy="608501"/>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dirty="0"/>
              <a:t>SNMP verze 3</a:t>
            </a:r>
            <a:endParaRPr lang="cs-CZ" sz="3200" dirty="0">
              <a:latin typeface="Arial CE" charset="-18"/>
            </a:endParaRPr>
          </a:p>
        </p:txBody>
      </p:sp>
      <p:pic>
        <p:nvPicPr>
          <p:cNvPr id="7" name="Picture 4" descr="vacm"/>
          <p:cNvPicPr>
            <a:picLocks noGrp="1" noChangeAspect="1" noChangeArrowheads="1"/>
          </p:cNvPicPr>
          <p:nvPr>
            <p:ph/>
          </p:nvPr>
        </p:nvPicPr>
        <p:blipFill>
          <a:blip r:embed="rId3">
            <a:extLst>
              <a:ext uri="{28A0092B-C50C-407E-A947-70E740481C1C}">
                <a14:useLocalDpi xmlns:a14="http://schemas.microsoft.com/office/drawing/2010/main" val="0"/>
              </a:ext>
            </a:extLst>
          </a:blip>
          <a:srcRect/>
          <a:stretch>
            <a:fillRect/>
          </a:stretch>
        </p:blipFill>
        <p:spPr>
          <a:xfrm>
            <a:off x="533400" y="1676400"/>
            <a:ext cx="8000999"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944739977"/>
      </p:ext>
    </p:extLst>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ástupný symbol pro zápatí 4"/>
          <p:cNvSpPr>
            <a:spLocks noGrp="1"/>
          </p:cNvSpPr>
          <p:nvPr>
            <p:ph type="ftr" sz="quarter" idx="11"/>
          </p:nvPr>
        </p:nvSpPr>
        <p:spPr/>
        <p:txBody>
          <a:bodyPr/>
          <a:lstStyle/>
          <a:p>
            <a:r>
              <a:rPr lang="cs-CZ"/>
              <a:t>Počítačové sítě</a:t>
            </a:r>
          </a:p>
        </p:txBody>
      </p:sp>
      <p:sp>
        <p:nvSpPr>
          <p:cNvPr id="31" name="Zástupný symbol pro číslo snímku 5"/>
          <p:cNvSpPr>
            <a:spLocks noGrp="1"/>
          </p:cNvSpPr>
          <p:nvPr>
            <p:ph type="sldNum" sz="quarter" idx="12"/>
          </p:nvPr>
        </p:nvSpPr>
        <p:spPr/>
        <p:txBody>
          <a:bodyPr/>
          <a:lstStyle/>
          <a:p>
            <a:fld id="{320F6286-418E-4391-A967-7E6CAA4323E5}" type="slidenum">
              <a:rPr lang="cs-CZ"/>
              <a:pPr/>
              <a:t>44</a:t>
            </a:fld>
            <a:endParaRPr lang="cs-CZ"/>
          </a:p>
        </p:txBody>
      </p:sp>
      <p:sp>
        <p:nvSpPr>
          <p:cNvPr id="145410" name="Rectangle 2"/>
          <p:cNvSpPr>
            <a:spLocks noChangeArrowheads="1"/>
          </p:cNvSpPr>
          <p:nvPr/>
        </p:nvSpPr>
        <p:spPr bwMode="auto">
          <a:xfrm>
            <a:off x="1552575" y="4841875"/>
            <a:ext cx="4071938" cy="7620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4775" tIns="52388" rIns="104775" bIns="52388">
            <a:spAutoFit/>
          </a:bodyPr>
          <a:lstStyle/>
          <a:p>
            <a:pPr defTabSz="1033463">
              <a:lnSpc>
                <a:spcPct val="90000"/>
              </a:lnSpc>
            </a:pPr>
            <a:r>
              <a:rPr lang="cs-CZ" sz="2400" i="1">
                <a:effectLst>
                  <a:outerShdw blurRad="38100" dist="38100" dir="2700000" algn="tl">
                    <a:srgbClr val="FFFFFF"/>
                  </a:outerShdw>
                </a:effectLst>
              </a:rPr>
              <a:t>“The </a:t>
            </a:r>
            <a:r>
              <a:rPr lang="cs-CZ" sz="2400" b="1" i="1">
                <a:effectLst>
                  <a:outerShdw blurRad="38100" dist="38100" dir="2700000" algn="tl">
                    <a:srgbClr val="FFFFFF"/>
                  </a:outerShdw>
                </a:effectLst>
              </a:rPr>
              <a:t>Leaders</a:t>
            </a:r>
            <a:r>
              <a:rPr lang="cs-CZ" sz="2400" i="1">
                <a:effectLst>
                  <a:outerShdw blurRad="38100" dist="38100" dir="2700000" algn="tl">
                    <a:srgbClr val="FFFFFF"/>
                  </a:outerShdw>
                </a:effectLst>
              </a:rPr>
              <a:t>, reducing the cost</a:t>
            </a:r>
            <a:br>
              <a:rPr lang="cs-CZ" sz="2400" i="1">
                <a:effectLst>
                  <a:outerShdw blurRad="38100" dist="38100" dir="2700000" algn="tl">
                    <a:srgbClr val="FFFFFF"/>
                  </a:outerShdw>
                </a:effectLst>
              </a:rPr>
            </a:br>
            <a:r>
              <a:rPr lang="cs-CZ" sz="2400" i="1">
                <a:effectLst>
                  <a:outerShdw blurRad="38100" dist="38100" dir="2700000" algn="tl">
                    <a:srgbClr val="FFFFFF"/>
                  </a:outerShdw>
                </a:effectLst>
              </a:rPr>
              <a:t>  and complexity of RMON”</a:t>
            </a:r>
          </a:p>
        </p:txBody>
      </p:sp>
      <p:grpSp>
        <p:nvGrpSpPr>
          <p:cNvPr id="145411" name="Group 3"/>
          <p:cNvGrpSpPr>
            <a:grpSpLocks/>
          </p:cNvGrpSpPr>
          <p:nvPr/>
        </p:nvGrpSpPr>
        <p:grpSpPr bwMode="auto">
          <a:xfrm>
            <a:off x="1546225" y="1358900"/>
            <a:ext cx="7589838" cy="0"/>
            <a:chOff x="1096" y="856"/>
            <a:chExt cx="5378" cy="0"/>
          </a:xfrm>
        </p:grpSpPr>
        <p:sp>
          <p:nvSpPr>
            <p:cNvPr id="145412" name="Line 4"/>
            <p:cNvSpPr>
              <a:spLocks noChangeShapeType="1"/>
            </p:cNvSpPr>
            <p:nvPr/>
          </p:nvSpPr>
          <p:spPr bwMode="auto">
            <a:xfrm>
              <a:off x="1310" y="856"/>
              <a:ext cx="5164"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45413" name="Line 5"/>
            <p:cNvSpPr>
              <a:spLocks noChangeShapeType="1"/>
            </p:cNvSpPr>
            <p:nvPr/>
          </p:nvSpPr>
          <p:spPr bwMode="auto">
            <a:xfrm>
              <a:off x="1096" y="856"/>
              <a:ext cx="251" cy="0"/>
            </a:xfrm>
            <a:prstGeom prst="line">
              <a:avLst/>
            </a:prstGeom>
            <a:noFill/>
            <a:ln w="508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grpSp>
      <p:sp>
        <p:nvSpPr>
          <p:cNvPr id="145414" name="Rectangle 6"/>
          <p:cNvSpPr>
            <a:spLocks noChangeArrowheads="1"/>
          </p:cNvSpPr>
          <p:nvPr/>
        </p:nvSpPr>
        <p:spPr bwMode="auto">
          <a:xfrm>
            <a:off x="3997325" y="2325688"/>
            <a:ext cx="3265488" cy="58261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spAutoFit/>
          </a:bodyPr>
          <a:lstStyle/>
          <a:p>
            <a:pPr algn="ctr">
              <a:lnSpc>
                <a:spcPct val="90000"/>
              </a:lnSpc>
            </a:pPr>
            <a:r>
              <a:rPr lang="cs-CZ" sz="3600">
                <a:solidFill>
                  <a:schemeClr val="tx2"/>
                </a:solidFill>
                <a:effectLst>
                  <a:outerShdw blurRad="38100" dist="38100" dir="2700000" algn="tl">
                    <a:srgbClr val="000000"/>
                  </a:outerShdw>
                </a:effectLst>
              </a:rPr>
              <a:t>Úvod do RMON</a:t>
            </a:r>
            <a:endParaRPr lang="cs-CZ" sz="3600">
              <a:solidFill>
                <a:schemeClr val="tx2"/>
              </a:solidFill>
              <a:effectLst>
                <a:outerShdw blurRad="38100" dist="38100" dir="2700000" algn="tl">
                  <a:srgbClr val="000000"/>
                </a:outerShdw>
              </a:effectLst>
              <a:latin typeface="Arial CE" charset="-18"/>
            </a:endParaRPr>
          </a:p>
        </p:txBody>
      </p:sp>
      <p:sp>
        <p:nvSpPr>
          <p:cNvPr id="145415" name="Rectangle 7"/>
          <p:cNvSpPr>
            <a:spLocks noChangeArrowheads="1"/>
          </p:cNvSpPr>
          <p:nvPr/>
        </p:nvSpPr>
        <p:spPr bwMode="auto">
          <a:xfrm>
            <a:off x="1546225" y="4859338"/>
            <a:ext cx="3159125" cy="11334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grpSp>
        <p:nvGrpSpPr>
          <p:cNvPr id="145416" name="Group 8"/>
          <p:cNvGrpSpPr>
            <a:grpSpLocks/>
          </p:cNvGrpSpPr>
          <p:nvPr/>
        </p:nvGrpSpPr>
        <p:grpSpPr bwMode="auto">
          <a:xfrm>
            <a:off x="7253288" y="4895850"/>
            <a:ext cx="1568450" cy="1714500"/>
            <a:chOff x="5140" y="3084"/>
            <a:chExt cx="1112" cy="1080"/>
          </a:xfrm>
        </p:grpSpPr>
        <p:sp>
          <p:nvSpPr>
            <p:cNvPr id="145417" name="Line 9"/>
            <p:cNvSpPr>
              <a:spLocks noChangeShapeType="1"/>
            </p:cNvSpPr>
            <p:nvPr/>
          </p:nvSpPr>
          <p:spPr bwMode="auto">
            <a:xfrm flipV="1">
              <a:off x="5724" y="3101"/>
              <a:ext cx="0" cy="1063"/>
            </a:xfrm>
            <a:prstGeom prst="line">
              <a:avLst/>
            </a:prstGeom>
            <a:noFill/>
            <a:ln w="254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18" name="Line 10"/>
            <p:cNvSpPr>
              <a:spLocks noChangeShapeType="1"/>
            </p:cNvSpPr>
            <p:nvPr/>
          </p:nvSpPr>
          <p:spPr bwMode="auto">
            <a:xfrm flipV="1">
              <a:off x="5159" y="3638"/>
              <a:ext cx="0" cy="526"/>
            </a:xfrm>
            <a:prstGeom prst="line">
              <a:avLst/>
            </a:prstGeom>
            <a:noFill/>
            <a:ln w="254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19" name="Line 11"/>
            <p:cNvSpPr>
              <a:spLocks noChangeShapeType="1"/>
            </p:cNvSpPr>
            <p:nvPr/>
          </p:nvSpPr>
          <p:spPr bwMode="auto">
            <a:xfrm>
              <a:off x="5159" y="3633"/>
              <a:ext cx="1093" cy="0"/>
            </a:xfrm>
            <a:prstGeom prst="line">
              <a:avLst/>
            </a:prstGeom>
            <a:noFill/>
            <a:ln w="254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0" name="Line 12"/>
            <p:cNvSpPr>
              <a:spLocks noChangeShapeType="1"/>
            </p:cNvSpPr>
            <p:nvPr/>
          </p:nvSpPr>
          <p:spPr bwMode="auto">
            <a:xfrm>
              <a:off x="5716" y="3101"/>
              <a:ext cx="536" cy="0"/>
            </a:xfrm>
            <a:prstGeom prst="line">
              <a:avLst/>
            </a:prstGeom>
            <a:noFill/>
            <a:ln w="254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1" name="Line 13"/>
            <p:cNvSpPr>
              <a:spLocks noChangeShapeType="1"/>
            </p:cNvSpPr>
            <p:nvPr/>
          </p:nvSpPr>
          <p:spPr bwMode="auto">
            <a:xfrm>
              <a:off x="5724" y="3084"/>
              <a:ext cx="0" cy="91"/>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2" name="Line 14"/>
            <p:cNvSpPr>
              <a:spLocks noChangeShapeType="1"/>
            </p:cNvSpPr>
            <p:nvPr/>
          </p:nvSpPr>
          <p:spPr bwMode="auto">
            <a:xfrm flipH="1">
              <a:off x="5701" y="3105"/>
              <a:ext cx="91" cy="0"/>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3" name="Line 15"/>
            <p:cNvSpPr>
              <a:spLocks noChangeShapeType="1"/>
            </p:cNvSpPr>
            <p:nvPr/>
          </p:nvSpPr>
          <p:spPr bwMode="auto">
            <a:xfrm>
              <a:off x="5159" y="3605"/>
              <a:ext cx="0" cy="108"/>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4" name="Line 16"/>
            <p:cNvSpPr>
              <a:spLocks noChangeShapeType="1"/>
            </p:cNvSpPr>
            <p:nvPr/>
          </p:nvSpPr>
          <p:spPr bwMode="auto">
            <a:xfrm flipH="1">
              <a:off x="5140" y="3629"/>
              <a:ext cx="99" cy="0"/>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5" name="Line 17"/>
            <p:cNvSpPr>
              <a:spLocks noChangeShapeType="1"/>
            </p:cNvSpPr>
            <p:nvPr/>
          </p:nvSpPr>
          <p:spPr bwMode="auto">
            <a:xfrm>
              <a:off x="5723" y="3553"/>
              <a:ext cx="0" cy="142"/>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6" name="Line 18"/>
            <p:cNvSpPr>
              <a:spLocks noChangeShapeType="1"/>
            </p:cNvSpPr>
            <p:nvPr/>
          </p:nvSpPr>
          <p:spPr bwMode="auto">
            <a:xfrm flipH="1">
              <a:off x="5651" y="3633"/>
              <a:ext cx="142" cy="0"/>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7" name="Line 19"/>
            <p:cNvSpPr>
              <a:spLocks noChangeShapeType="1"/>
            </p:cNvSpPr>
            <p:nvPr/>
          </p:nvSpPr>
          <p:spPr bwMode="auto">
            <a:xfrm flipH="1">
              <a:off x="6161" y="3101"/>
              <a:ext cx="91" cy="0"/>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8" name="Line 20"/>
            <p:cNvSpPr>
              <a:spLocks noChangeShapeType="1"/>
            </p:cNvSpPr>
            <p:nvPr/>
          </p:nvSpPr>
          <p:spPr bwMode="auto">
            <a:xfrm flipH="1">
              <a:off x="6161" y="3633"/>
              <a:ext cx="91" cy="0"/>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29" name="Line 21"/>
            <p:cNvSpPr>
              <a:spLocks noChangeShapeType="1"/>
            </p:cNvSpPr>
            <p:nvPr/>
          </p:nvSpPr>
          <p:spPr bwMode="auto">
            <a:xfrm>
              <a:off x="5724" y="4073"/>
              <a:ext cx="0" cy="91"/>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sp>
          <p:nvSpPr>
            <p:cNvPr id="145430" name="Line 22"/>
            <p:cNvSpPr>
              <a:spLocks noChangeShapeType="1"/>
            </p:cNvSpPr>
            <p:nvPr/>
          </p:nvSpPr>
          <p:spPr bwMode="auto">
            <a:xfrm>
              <a:off x="5159" y="4073"/>
              <a:ext cx="0" cy="91"/>
            </a:xfrm>
            <a:prstGeom prst="line">
              <a:avLst/>
            </a:prstGeom>
            <a:noFill/>
            <a:ln w="76200">
              <a:solidFill>
                <a:srgbClr val="00B7A5"/>
              </a:solidFill>
              <a:round/>
              <a:headEnd/>
              <a:tailEnd/>
            </a:ln>
            <a:effectLst>
              <a:outerShdw dist="17961" dir="2700000" algn="ctr" rotWithShape="0">
                <a:schemeClr val="folHlink"/>
              </a:outerShdw>
            </a:effectLst>
            <a:extLst>
              <a:ext uri="{909E8E84-426E-40DD-AFC4-6F175D3DCCD1}">
                <a14:hiddenFill xmlns:a14="http://schemas.microsoft.com/office/drawing/2010/main">
                  <a:noFill/>
                </a14:hiddenFill>
              </a:ext>
            </a:extLst>
          </p:spPr>
          <p:txBody>
            <a:bodyPr/>
            <a:lstStyle/>
            <a:p>
              <a:endParaRPr lang="cs-CZ"/>
            </a:p>
          </p:txBody>
        </p:sp>
      </p:grpSp>
      <p:grpSp>
        <p:nvGrpSpPr>
          <p:cNvPr id="145431" name="Group 23"/>
          <p:cNvGrpSpPr>
            <a:grpSpLocks/>
          </p:cNvGrpSpPr>
          <p:nvPr/>
        </p:nvGrpSpPr>
        <p:grpSpPr bwMode="auto">
          <a:xfrm>
            <a:off x="973138" y="2232025"/>
            <a:ext cx="2722562" cy="2260600"/>
            <a:chOff x="690" y="1406"/>
            <a:chExt cx="1929" cy="1424"/>
          </a:xfrm>
        </p:grpSpPr>
        <p:grpSp>
          <p:nvGrpSpPr>
            <p:cNvPr id="145432" name="Group 24"/>
            <p:cNvGrpSpPr>
              <a:grpSpLocks/>
            </p:cNvGrpSpPr>
            <p:nvPr/>
          </p:nvGrpSpPr>
          <p:grpSpPr bwMode="auto">
            <a:xfrm>
              <a:off x="690" y="1406"/>
              <a:ext cx="1831" cy="1424"/>
              <a:chOff x="690" y="1406"/>
              <a:chExt cx="1831" cy="1424"/>
            </a:xfrm>
          </p:grpSpPr>
          <p:sp>
            <p:nvSpPr>
              <p:cNvPr id="145433" name="Freeform 25"/>
              <p:cNvSpPr>
                <a:spLocks/>
              </p:cNvSpPr>
              <p:nvPr/>
            </p:nvSpPr>
            <p:spPr bwMode="auto">
              <a:xfrm>
                <a:off x="1681" y="2431"/>
                <a:ext cx="124" cy="200"/>
              </a:xfrm>
              <a:custGeom>
                <a:avLst/>
                <a:gdLst>
                  <a:gd name="T0" fmla="*/ 78 w 124"/>
                  <a:gd name="T1" fmla="*/ 3 h 200"/>
                  <a:gd name="T2" fmla="*/ 91 w 124"/>
                  <a:gd name="T3" fmla="*/ 9 h 200"/>
                  <a:gd name="T4" fmla="*/ 101 w 124"/>
                  <a:gd name="T5" fmla="*/ 20 h 200"/>
                  <a:gd name="T6" fmla="*/ 110 w 124"/>
                  <a:gd name="T7" fmla="*/ 34 h 200"/>
                  <a:gd name="T8" fmla="*/ 115 w 124"/>
                  <a:gd name="T9" fmla="*/ 49 h 200"/>
                  <a:gd name="T10" fmla="*/ 120 w 124"/>
                  <a:gd name="T11" fmla="*/ 67 h 200"/>
                  <a:gd name="T12" fmla="*/ 122 w 124"/>
                  <a:gd name="T13" fmla="*/ 85 h 200"/>
                  <a:gd name="T14" fmla="*/ 123 w 124"/>
                  <a:gd name="T15" fmla="*/ 105 h 200"/>
                  <a:gd name="T16" fmla="*/ 122 w 124"/>
                  <a:gd name="T17" fmla="*/ 125 h 200"/>
                  <a:gd name="T18" fmla="*/ 119 w 124"/>
                  <a:gd name="T19" fmla="*/ 147 h 200"/>
                  <a:gd name="T20" fmla="*/ 113 w 124"/>
                  <a:gd name="T21" fmla="*/ 164 h 200"/>
                  <a:gd name="T22" fmla="*/ 105 w 124"/>
                  <a:gd name="T23" fmla="*/ 178 h 200"/>
                  <a:gd name="T24" fmla="*/ 95 w 124"/>
                  <a:gd name="T25" fmla="*/ 190 h 200"/>
                  <a:gd name="T26" fmla="*/ 78 w 124"/>
                  <a:gd name="T27" fmla="*/ 198 h 200"/>
                  <a:gd name="T28" fmla="*/ 61 w 124"/>
                  <a:gd name="T29" fmla="*/ 199 h 200"/>
                  <a:gd name="T30" fmla="*/ 44 w 124"/>
                  <a:gd name="T31" fmla="*/ 196 h 200"/>
                  <a:gd name="T32" fmla="*/ 30 w 124"/>
                  <a:gd name="T33" fmla="*/ 190 h 200"/>
                  <a:gd name="T34" fmla="*/ 19 w 124"/>
                  <a:gd name="T35" fmla="*/ 178 h 200"/>
                  <a:gd name="T36" fmla="*/ 11 w 124"/>
                  <a:gd name="T37" fmla="*/ 165 h 200"/>
                  <a:gd name="T38" fmla="*/ 5 w 124"/>
                  <a:gd name="T39" fmla="*/ 147 h 200"/>
                  <a:gd name="T40" fmla="*/ 1 w 124"/>
                  <a:gd name="T41" fmla="*/ 129 h 200"/>
                  <a:gd name="T42" fmla="*/ 0 w 124"/>
                  <a:gd name="T43" fmla="*/ 111 h 200"/>
                  <a:gd name="T44" fmla="*/ 0 w 124"/>
                  <a:gd name="T45" fmla="*/ 93 h 200"/>
                  <a:gd name="T46" fmla="*/ 1 w 124"/>
                  <a:gd name="T47" fmla="*/ 76 h 200"/>
                  <a:gd name="T48" fmla="*/ 3 w 124"/>
                  <a:gd name="T49" fmla="*/ 59 h 200"/>
                  <a:gd name="T50" fmla="*/ 7 w 124"/>
                  <a:gd name="T51" fmla="*/ 44 h 200"/>
                  <a:gd name="T52" fmla="*/ 13 w 124"/>
                  <a:gd name="T53" fmla="*/ 31 h 200"/>
                  <a:gd name="T54" fmla="*/ 21 w 124"/>
                  <a:gd name="T55" fmla="*/ 21 h 200"/>
                  <a:gd name="T56" fmla="*/ 30 w 124"/>
                  <a:gd name="T57" fmla="*/ 10 h 200"/>
                  <a:gd name="T58" fmla="*/ 44 w 124"/>
                  <a:gd name="T59" fmla="*/ 4 h 200"/>
                  <a:gd name="T60" fmla="*/ 63 w 124"/>
                  <a:gd name="T61" fmla="*/ 0 h 200"/>
                  <a:gd name="T62" fmla="*/ 78 w 124"/>
                  <a:gd name="T63" fmla="*/ 3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4" h="200">
                    <a:moveTo>
                      <a:pt x="78" y="3"/>
                    </a:moveTo>
                    <a:lnTo>
                      <a:pt x="91" y="9"/>
                    </a:lnTo>
                    <a:lnTo>
                      <a:pt x="101" y="20"/>
                    </a:lnTo>
                    <a:lnTo>
                      <a:pt x="110" y="34"/>
                    </a:lnTo>
                    <a:lnTo>
                      <a:pt x="115" y="49"/>
                    </a:lnTo>
                    <a:lnTo>
                      <a:pt x="120" y="67"/>
                    </a:lnTo>
                    <a:lnTo>
                      <a:pt x="122" y="85"/>
                    </a:lnTo>
                    <a:lnTo>
                      <a:pt x="123" y="105"/>
                    </a:lnTo>
                    <a:lnTo>
                      <a:pt x="122" y="125"/>
                    </a:lnTo>
                    <a:lnTo>
                      <a:pt x="119" y="147"/>
                    </a:lnTo>
                    <a:lnTo>
                      <a:pt x="113" y="164"/>
                    </a:lnTo>
                    <a:lnTo>
                      <a:pt x="105" y="178"/>
                    </a:lnTo>
                    <a:lnTo>
                      <a:pt x="95" y="190"/>
                    </a:lnTo>
                    <a:lnTo>
                      <a:pt x="78" y="198"/>
                    </a:lnTo>
                    <a:lnTo>
                      <a:pt x="61" y="199"/>
                    </a:lnTo>
                    <a:lnTo>
                      <a:pt x="44" y="196"/>
                    </a:lnTo>
                    <a:lnTo>
                      <a:pt x="30" y="190"/>
                    </a:lnTo>
                    <a:lnTo>
                      <a:pt x="19" y="178"/>
                    </a:lnTo>
                    <a:lnTo>
                      <a:pt x="11" y="165"/>
                    </a:lnTo>
                    <a:lnTo>
                      <a:pt x="5" y="147"/>
                    </a:lnTo>
                    <a:lnTo>
                      <a:pt x="1" y="129"/>
                    </a:lnTo>
                    <a:lnTo>
                      <a:pt x="0" y="111"/>
                    </a:lnTo>
                    <a:lnTo>
                      <a:pt x="0" y="93"/>
                    </a:lnTo>
                    <a:lnTo>
                      <a:pt x="1" y="76"/>
                    </a:lnTo>
                    <a:lnTo>
                      <a:pt x="3" y="59"/>
                    </a:lnTo>
                    <a:lnTo>
                      <a:pt x="7" y="44"/>
                    </a:lnTo>
                    <a:lnTo>
                      <a:pt x="13" y="31"/>
                    </a:lnTo>
                    <a:lnTo>
                      <a:pt x="21" y="21"/>
                    </a:lnTo>
                    <a:lnTo>
                      <a:pt x="30" y="10"/>
                    </a:lnTo>
                    <a:lnTo>
                      <a:pt x="44" y="4"/>
                    </a:lnTo>
                    <a:lnTo>
                      <a:pt x="63" y="0"/>
                    </a:lnTo>
                    <a:lnTo>
                      <a:pt x="78" y="3"/>
                    </a:lnTo>
                  </a:path>
                </a:pathLst>
              </a:custGeom>
              <a:pattFill prst="pct90">
                <a:fgClr>
                  <a:srgbClr val="063DE8"/>
                </a:fgClr>
                <a:bgClr>
                  <a:schemeClr val="tx1"/>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45434" name="Freeform 26"/>
              <p:cNvSpPr>
                <a:spLocks/>
              </p:cNvSpPr>
              <p:nvPr/>
            </p:nvSpPr>
            <p:spPr bwMode="auto">
              <a:xfrm>
                <a:off x="1102" y="1406"/>
                <a:ext cx="1419" cy="1424"/>
              </a:xfrm>
              <a:custGeom>
                <a:avLst/>
                <a:gdLst>
                  <a:gd name="T0" fmla="*/ 5 w 1419"/>
                  <a:gd name="T1" fmla="*/ 999 h 1424"/>
                  <a:gd name="T2" fmla="*/ 42 w 1419"/>
                  <a:gd name="T3" fmla="*/ 891 h 1424"/>
                  <a:gd name="T4" fmla="*/ 160 w 1419"/>
                  <a:gd name="T5" fmla="*/ 820 h 1424"/>
                  <a:gd name="T6" fmla="*/ 298 w 1419"/>
                  <a:gd name="T7" fmla="*/ 818 h 1424"/>
                  <a:gd name="T8" fmla="*/ 404 w 1419"/>
                  <a:gd name="T9" fmla="*/ 880 h 1424"/>
                  <a:gd name="T10" fmla="*/ 436 w 1419"/>
                  <a:gd name="T11" fmla="*/ 972 h 1424"/>
                  <a:gd name="T12" fmla="*/ 287 w 1419"/>
                  <a:gd name="T13" fmla="*/ 926 h 1424"/>
                  <a:gd name="T14" fmla="*/ 225 w 1419"/>
                  <a:gd name="T15" fmla="*/ 903 h 1424"/>
                  <a:gd name="T16" fmla="*/ 160 w 1419"/>
                  <a:gd name="T17" fmla="*/ 930 h 1424"/>
                  <a:gd name="T18" fmla="*/ 129 w 1419"/>
                  <a:gd name="T19" fmla="*/ 1038 h 1424"/>
                  <a:gd name="T20" fmla="*/ 140 w 1419"/>
                  <a:gd name="T21" fmla="*/ 1146 h 1424"/>
                  <a:gd name="T22" fmla="*/ 195 w 1419"/>
                  <a:gd name="T23" fmla="*/ 1202 h 1424"/>
                  <a:gd name="T24" fmla="*/ 264 w 1419"/>
                  <a:gd name="T25" fmla="*/ 1199 h 1424"/>
                  <a:gd name="T26" fmla="*/ 304 w 1419"/>
                  <a:gd name="T27" fmla="*/ 1151 h 1424"/>
                  <a:gd name="T28" fmla="*/ 454 w 1419"/>
                  <a:gd name="T29" fmla="*/ 1114 h 1424"/>
                  <a:gd name="T30" fmla="*/ 491 w 1419"/>
                  <a:gd name="T31" fmla="*/ 1014 h 1424"/>
                  <a:gd name="T32" fmla="*/ 620 w 1419"/>
                  <a:gd name="T33" fmla="*/ 957 h 1424"/>
                  <a:gd name="T34" fmla="*/ 751 w 1419"/>
                  <a:gd name="T35" fmla="*/ 980 h 1424"/>
                  <a:gd name="T36" fmla="*/ 823 w 1419"/>
                  <a:gd name="T37" fmla="*/ 1077 h 1424"/>
                  <a:gd name="T38" fmla="*/ 813 w 1419"/>
                  <a:gd name="T39" fmla="*/ 1203 h 1424"/>
                  <a:gd name="T40" fmla="*/ 742 w 1419"/>
                  <a:gd name="T41" fmla="*/ 1279 h 1424"/>
                  <a:gd name="T42" fmla="*/ 598 w 1419"/>
                  <a:gd name="T43" fmla="*/ 1294 h 1424"/>
                  <a:gd name="T44" fmla="*/ 486 w 1419"/>
                  <a:gd name="T45" fmla="*/ 1234 h 1424"/>
                  <a:gd name="T46" fmla="*/ 454 w 1419"/>
                  <a:gd name="T47" fmla="*/ 1135 h 1424"/>
                  <a:gd name="T48" fmla="*/ 432 w 1419"/>
                  <a:gd name="T49" fmla="*/ 1182 h 1424"/>
                  <a:gd name="T50" fmla="*/ 372 w 1419"/>
                  <a:gd name="T51" fmla="*/ 1261 h 1424"/>
                  <a:gd name="T52" fmla="*/ 226 w 1419"/>
                  <a:gd name="T53" fmla="*/ 1294 h 1424"/>
                  <a:gd name="T54" fmla="*/ 71 w 1419"/>
                  <a:gd name="T55" fmla="*/ 1248 h 1424"/>
                  <a:gd name="T56" fmla="*/ 12 w 1419"/>
                  <a:gd name="T57" fmla="*/ 1155 h 1424"/>
                  <a:gd name="T58" fmla="*/ 0 w 1419"/>
                  <a:gd name="T59" fmla="*/ 1075 h 1424"/>
                  <a:gd name="T60" fmla="*/ 1418 w 1419"/>
                  <a:gd name="T61" fmla="*/ 1287 h 1424"/>
                  <a:gd name="T62" fmla="*/ 1291 w 1419"/>
                  <a:gd name="T63" fmla="*/ 1064 h 1424"/>
                  <a:gd name="T64" fmla="*/ 1267 w 1419"/>
                  <a:gd name="T65" fmla="*/ 1032 h 1424"/>
                  <a:gd name="T66" fmla="*/ 1221 w 1419"/>
                  <a:gd name="T67" fmla="*/ 1034 h 1424"/>
                  <a:gd name="T68" fmla="*/ 1197 w 1419"/>
                  <a:gd name="T69" fmla="*/ 1074 h 1424"/>
                  <a:gd name="T70" fmla="*/ 1075 w 1419"/>
                  <a:gd name="T71" fmla="*/ 1089 h 1424"/>
                  <a:gd name="T72" fmla="*/ 1060 w 1419"/>
                  <a:gd name="T73" fmla="*/ 1042 h 1424"/>
                  <a:gd name="T74" fmla="*/ 1015 w 1419"/>
                  <a:gd name="T75" fmla="*/ 1030 h 1424"/>
                  <a:gd name="T76" fmla="*/ 981 w 1419"/>
                  <a:gd name="T77" fmla="*/ 1052 h 1424"/>
                  <a:gd name="T78" fmla="*/ 974 w 1419"/>
                  <a:gd name="T79" fmla="*/ 1286 h 1424"/>
                  <a:gd name="T80" fmla="*/ 971 w 1419"/>
                  <a:gd name="T81" fmla="*/ 1023 h 1424"/>
                  <a:gd name="T82" fmla="*/ 1004 w 1419"/>
                  <a:gd name="T83" fmla="*/ 976 h 1424"/>
                  <a:gd name="T84" fmla="*/ 1098 w 1419"/>
                  <a:gd name="T85" fmla="*/ 958 h 1424"/>
                  <a:gd name="T86" fmla="*/ 1171 w 1419"/>
                  <a:gd name="T87" fmla="*/ 1002 h 1424"/>
                  <a:gd name="T88" fmla="*/ 1219 w 1419"/>
                  <a:gd name="T89" fmla="*/ 974 h 1424"/>
                  <a:gd name="T90" fmla="*/ 1288 w 1419"/>
                  <a:gd name="T91" fmla="*/ 954 h 1424"/>
                  <a:gd name="T92" fmla="*/ 1363 w 1419"/>
                  <a:gd name="T93" fmla="*/ 970 h 1424"/>
                  <a:gd name="T94" fmla="*/ 1401 w 1419"/>
                  <a:gd name="T95" fmla="*/ 1010 h 1424"/>
                  <a:gd name="T96" fmla="*/ 1414 w 1419"/>
                  <a:gd name="T97" fmla="*/ 1079 h 1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419" h="1424">
                    <a:moveTo>
                      <a:pt x="0" y="0"/>
                    </a:moveTo>
                    <a:lnTo>
                      <a:pt x="0" y="1035"/>
                    </a:lnTo>
                    <a:lnTo>
                      <a:pt x="2" y="1031"/>
                    </a:lnTo>
                    <a:lnTo>
                      <a:pt x="5" y="999"/>
                    </a:lnTo>
                    <a:lnTo>
                      <a:pt x="10" y="965"/>
                    </a:lnTo>
                    <a:lnTo>
                      <a:pt x="16" y="941"/>
                    </a:lnTo>
                    <a:lnTo>
                      <a:pt x="28" y="913"/>
                    </a:lnTo>
                    <a:lnTo>
                      <a:pt x="42" y="891"/>
                    </a:lnTo>
                    <a:lnTo>
                      <a:pt x="65" y="866"/>
                    </a:lnTo>
                    <a:lnTo>
                      <a:pt x="92" y="846"/>
                    </a:lnTo>
                    <a:lnTo>
                      <a:pt x="126" y="830"/>
                    </a:lnTo>
                    <a:lnTo>
                      <a:pt x="160" y="820"/>
                    </a:lnTo>
                    <a:lnTo>
                      <a:pt x="199" y="813"/>
                    </a:lnTo>
                    <a:lnTo>
                      <a:pt x="232" y="812"/>
                    </a:lnTo>
                    <a:lnTo>
                      <a:pt x="265" y="813"/>
                    </a:lnTo>
                    <a:lnTo>
                      <a:pt x="298" y="818"/>
                    </a:lnTo>
                    <a:lnTo>
                      <a:pt x="329" y="829"/>
                    </a:lnTo>
                    <a:lnTo>
                      <a:pt x="360" y="842"/>
                    </a:lnTo>
                    <a:lnTo>
                      <a:pt x="387" y="861"/>
                    </a:lnTo>
                    <a:lnTo>
                      <a:pt x="404" y="880"/>
                    </a:lnTo>
                    <a:lnTo>
                      <a:pt x="415" y="896"/>
                    </a:lnTo>
                    <a:lnTo>
                      <a:pt x="426" y="916"/>
                    </a:lnTo>
                    <a:lnTo>
                      <a:pt x="433" y="943"/>
                    </a:lnTo>
                    <a:lnTo>
                      <a:pt x="436" y="972"/>
                    </a:lnTo>
                    <a:lnTo>
                      <a:pt x="304" y="972"/>
                    </a:lnTo>
                    <a:lnTo>
                      <a:pt x="301" y="956"/>
                    </a:lnTo>
                    <a:lnTo>
                      <a:pt x="296" y="942"/>
                    </a:lnTo>
                    <a:lnTo>
                      <a:pt x="287" y="926"/>
                    </a:lnTo>
                    <a:lnTo>
                      <a:pt x="275" y="915"/>
                    </a:lnTo>
                    <a:lnTo>
                      <a:pt x="258" y="908"/>
                    </a:lnTo>
                    <a:lnTo>
                      <a:pt x="243" y="905"/>
                    </a:lnTo>
                    <a:lnTo>
                      <a:pt x="225" y="903"/>
                    </a:lnTo>
                    <a:lnTo>
                      <a:pt x="201" y="904"/>
                    </a:lnTo>
                    <a:lnTo>
                      <a:pt x="186" y="910"/>
                    </a:lnTo>
                    <a:lnTo>
                      <a:pt x="172" y="918"/>
                    </a:lnTo>
                    <a:lnTo>
                      <a:pt x="160" y="930"/>
                    </a:lnTo>
                    <a:lnTo>
                      <a:pt x="146" y="951"/>
                    </a:lnTo>
                    <a:lnTo>
                      <a:pt x="136" y="978"/>
                    </a:lnTo>
                    <a:lnTo>
                      <a:pt x="131" y="1006"/>
                    </a:lnTo>
                    <a:lnTo>
                      <a:pt x="129" y="1038"/>
                    </a:lnTo>
                    <a:lnTo>
                      <a:pt x="129" y="1064"/>
                    </a:lnTo>
                    <a:lnTo>
                      <a:pt x="131" y="1096"/>
                    </a:lnTo>
                    <a:lnTo>
                      <a:pt x="135" y="1124"/>
                    </a:lnTo>
                    <a:lnTo>
                      <a:pt x="140" y="1146"/>
                    </a:lnTo>
                    <a:lnTo>
                      <a:pt x="147" y="1162"/>
                    </a:lnTo>
                    <a:lnTo>
                      <a:pt x="156" y="1178"/>
                    </a:lnTo>
                    <a:lnTo>
                      <a:pt x="174" y="1193"/>
                    </a:lnTo>
                    <a:lnTo>
                      <a:pt x="195" y="1202"/>
                    </a:lnTo>
                    <a:lnTo>
                      <a:pt x="217" y="1206"/>
                    </a:lnTo>
                    <a:lnTo>
                      <a:pt x="236" y="1206"/>
                    </a:lnTo>
                    <a:lnTo>
                      <a:pt x="251" y="1204"/>
                    </a:lnTo>
                    <a:lnTo>
                      <a:pt x="264" y="1199"/>
                    </a:lnTo>
                    <a:lnTo>
                      <a:pt x="275" y="1193"/>
                    </a:lnTo>
                    <a:lnTo>
                      <a:pt x="287" y="1182"/>
                    </a:lnTo>
                    <a:lnTo>
                      <a:pt x="296" y="1169"/>
                    </a:lnTo>
                    <a:lnTo>
                      <a:pt x="304" y="1151"/>
                    </a:lnTo>
                    <a:lnTo>
                      <a:pt x="307" y="1135"/>
                    </a:lnTo>
                    <a:lnTo>
                      <a:pt x="439" y="1135"/>
                    </a:lnTo>
                    <a:lnTo>
                      <a:pt x="454" y="1135"/>
                    </a:lnTo>
                    <a:lnTo>
                      <a:pt x="454" y="1114"/>
                    </a:lnTo>
                    <a:lnTo>
                      <a:pt x="457" y="1088"/>
                    </a:lnTo>
                    <a:lnTo>
                      <a:pt x="462" y="1063"/>
                    </a:lnTo>
                    <a:lnTo>
                      <a:pt x="474" y="1038"/>
                    </a:lnTo>
                    <a:lnTo>
                      <a:pt x="491" y="1014"/>
                    </a:lnTo>
                    <a:lnTo>
                      <a:pt x="513" y="993"/>
                    </a:lnTo>
                    <a:lnTo>
                      <a:pt x="545" y="975"/>
                    </a:lnTo>
                    <a:lnTo>
                      <a:pt x="582" y="962"/>
                    </a:lnTo>
                    <a:lnTo>
                      <a:pt x="620" y="957"/>
                    </a:lnTo>
                    <a:lnTo>
                      <a:pt x="656" y="957"/>
                    </a:lnTo>
                    <a:lnTo>
                      <a:pt x="693" y="962"/>
                    </a:lnTo>
                    <a:lnTo>
                      <a:pt x="722" y="968"/>
                    </a:lnTo>
                    <a:lnTo>
                      <a:pt x="751" y="980"/>
                    </a:lnTo>
                    <a:lnTo>
                      <a:pt x="778" y="1000"/>
                    </a:lnTo>
                    <a:lnTo>
                      <a:pt x="799" y="1022"/>
                    </a:lnTo>
                    <a:lnTo>
                      <a:pt x="814" y="1050"/>
                    </a:lnTo>
                    <a:lnTo>
                      <a:pt x="823" y="1077"/>
                    </a:lnTo>
                    <a:lnTo>
                      <a:pt x="827" y="1113"/>
                    </a:lnTo>
                    <a:lnTo>
                      <a:pt x="826" y="1144"/>
                    </a:lnTo>
                    <a:lnTo>
                      <a:pt x="820" y="1177"/>
                    </a:lnTo>
                    <a:lnTo>
                      <a:pt x="813" y="1203"/>
                    </a:lnTo>
                    <a:lnTo>
                      <a:pt x="802" y="1225"/>
                    </a:lnTo>
                    <a:lnTo>
                      <a:pt x="787" y="1246"/>
                    </a:lnTo>
                    <a:lnTo>
                      <a:pt x="767" y="1265"/>
                    </a:lnTo>
                    <a:lnTo>
                      <a:pt x="742" y="1279"/>
                    </a:lnTo>
                    <a:lnTo>
                      <a:pt x="713" y="1290"/>
                    </a:lnTo>
                    <a:lnTo>
                      <a:pt x="671" y="1296"/>
                    </a:lnTo>
                    <a:lnTo>
                      <a:pt x="633" y="1296"/>
                    </a:lnTo>
                    <a:lnTo>
                      <a:pt x="598" y="1294"/>
                    </a:lnTo>
                    <a:lnTo>
                      <a:pt x="567" y="1287"/>
                    </a:lnTo>
                    <a:lnTo>
                      <a:pt x="536" y="1275"/>
                    </a:lnTo>
                    <a:lnTo>
                      <a:pt x="507" y="1256"/>
                    </a:lnTo>
                    <a:lnTo>
                      <a:pt x="486" y="1234"/>
                    </a:lnTo>
                    <a:lnTo>
                      <a:pt x="470" y="1209"/>
                    </a:lnTo>
                    <a:lnTo>
                      <a:pt x="461" y="1183"/>
                    </a:lnTo>
                    <a:lnTo>
                      <a:pt x="455" y="1153"/>
                    </a:lnTo>
                    <a:lnTo>
                      <a:pt x="454" y="1135"/>
                    </a:lnTo>
                    <a:lnTo>
                      <a:pt x="444" y="1135"/>
                    </a:lnTo>
                    <a:lnTo>
                      <a:pt x="439" y="1135"/>
                    </a:lnTo>
                    <a:lnTo>
                      <a:pt x="437" y="1156"/>
                    </a:lnTo>
                    <a:lnTo>
                      <a:pt x="432" y="1182"/>
                    </a:lnTo>
                    <a:lnTo>
                      <a:pt x="423" y="1208"/>
                    </a:lnTo>
                    <a:lnTo>
                      <a:pt x="410" y="1228"/>
                    </a:lnTo>
                    <a:lnTo>
                      <a:pt x="394" y="1245"/>
                    </a:lnTo>
                    <a:lnTo>
                      <a:pt x="372" y="1261"/>
                    </a:lnTo>
                    <a:lnTo>
                      <a:pt x="344" y="1275"/>
                    </a:lnTo>
                    <a:lnTo>
                      <a:pt x="313" y="1286"/>
                    </a:lnTo>
                    <a:lnTo>
                      <a:pt x="268" y="1292"/>
                    </a:lnTo>
                    <a:lnTo>
                      <a:pt x="226" y="1294"/>
                    </a:lnTo>
                    <a:lnTo>
                      <a:pt x="180" y="1291"/>
                    </a:lnTo>
                    <a:lnTo>
                      <a:pt x="138" y="1283"/>
                    </a:lnTo>
                    <a:lnTo>
                      <a:pt x="102" y="1268"/>
                    </a:lnTo>
                    <a:lnTo>
                      <a:pt x="71" y="1248"/>
                    </a:lnTo>
                    <a:lnTo>
                      <a:pt x="47" y="1224"/>
                    </a:lnTo>
                    <a:lnTo>
                      <a:pt x="28" y="1197"/>
                    </a:lnTo>
                    <a:lnTo>
                      <a:pt x="18" y="1175"/>
                    </a:lnTo>
                    <a:lnTo>
                      <a:pt x="12" y="1155"/>
                    </a:lnTo>
                    <a:lnTo>
                      <a:pt x="7" y="1130"/>
                    </a:lnTo>
                    <a:lnTo>
                      <a:pt x="4" y="1100"/>
                    </a:lnTo>
                    <a:lnTo>
                      <a:pt x="2" y="1077"/>
                    </a:lnTo>
                    <a:lnTo>
                      <a:pt x="0" y="1075"/>
                    </a:lnTo>
                    <a:lnTo>
                      <a:pt x="0" y="1423"/>
                    </a:lnTo>
                    <a:lnTo>
                      <a:pt x="1056" y="1423"/>
                    </a:lnTo>
                    <a:lnTo>
                      <a:pt x="1418" y="1423"/>
                    </a:lnTo>
                    <a:lnTo>
                      <a:pt x="1418" y="1287"/>
                    </a:lnTo>
                    <a:lnTo>
                      <a:pt x="1295" y="1287"/>
                    </a:lnTo>
                    <a:lnTo>
                      <a:pt x="1295" y="1093"/>
                    </a:lnTo>
                    <a:lnTo>
                      <a:pt x="1295" y="1078"/>
                    </a:lnTo>
                    <a:lnTo>
                      <a:pt x="1291" y="1064"/>
                    </a:lnTo>
                    <a:lnTo>
                      <a:pt x="1288" y="1053"/>
                    </a:lnTo>
                    <a:lnTo>
                      <a:pt x="1283" y="1045"/>
                    </a:lnTo>
                    <a:lnTo>
                      <a:pt x="1275" y="1037"/>
                    </a:lnTo>
                    <a:lnTo>
                      <a:pt x="1267" y="1032"/>
                    </a:lnTo>
                    <a:lnTo>
                      <a:pt x="1256" y="1029"/>
                    </a:lnTo>
                    <a:lnTo>
                      <a:pt x="1245" y="1028"/>
                    </a:lnTo>
                    <a:lnTo>
                      <a:pt x="1233" y="1031"/>
                    </a:lnTo>
                    <a:lnTo>
                      <a:pt x="1221" y="1034"/>
                    </a:lnTo>
                    <a:lnTo>
                      <a:pt x="1212" y="1041"/>
                    </a:lnTo>
                    <a:lnTo>
                      <a:pt x="1205" y="1050"/>
                    </a:lnTo>
                    <a:lnTo>
                      <a:pt x="1200" y="1062"/>
                    </a:lnTo>
                    <a:lnTo>
                      <a:pt x="1197" y="1074"/>
                    </a:lnTo>
                    <a:lnTo>
                      <a:pt x="1196" y="1087"/>
                    </a:lnTo>
                    <a:lnTo>
                      <a:pt x="1196" y="1286"/>
                    </a:lnTo>
                    <a:lnTo>
                      <a:pt x="1075" y="1286"/>
                    </a:lnTo>
                    <a:lnTo>
                      <a:pt x="1075" y="1089"/>
                    </a:lnTo>
                    <a:lnTo>
                      <a:pt x="1074" y="1073"/>
                    </a:lnTo>
                    <a:lnTo>
                      <a:pt x="1071" y="1063"/>
                    </a:lnTo>
                    <a:lnTo>
                      <a:pt x="1067" y="1052"/>
                    </a:lnTo>
                    <a:lnTo>
                      <a:pt x="1060" y="1042"/>
                    </a:lnTo>
                    <a:lnTo>
                      <a:pt x="1052" y="1036"/>
                    </a:lnTo>
                    <a:lnTo>
                      <a:pt x="1042" y="1031"/>
                    </a:lnTo>
                    <a:lnTo>
                      <a:pt x="1030" y="1029"/>
                    </a:lnTo>
                    <a:lnTo>
                      <a:pt x="1015" y="1030"/>
                    </a:lnTo>
                    <a:lnTo>
                      <a:pt x="1005" y="1032"/>
                    </a:lnTo>
                    <a:lnTo>
                      <a:pt x="996" y="1037"/>
                    </a:lnTo>
                    <a:lnTo>
                      <a:pt x="989" y="1043"/>
                    </a:lnTo>
                    <a:lnTo>
                      <a:pt x="981" y="1052"/>
                    </a:lnTo>
                    <a:lnTo>
                      <a:pt x="977" y="1062"/>
                    </a:lnTo>
                    <a:lnTo>
                      <a:pt x="974" y="1075"/>
                    </a:lnTo>
                    <a:lnTo>
                      <a:pt x="974" y="1093"/>
                    </a:lnTo>
                    <a:lnTo>
                      <a:pt x="974" y="1286"/>
                    </a:lnTo>
                    <a:lnTo>
                      <a:pt x="851" y="1286"/>
                    </a:lnTo>
                    <a:lnTo>
                      <a:pt x="851" y="963"/>
                    </a:lnTo>
                    <a:lnTo>
                      <a:pt x="971" y="963"/>
                    </a:lnTo>
                    <a:lnTo>
                      <a:pt x="971" y="1023"/>
                    </a:lnTo>
                    <a:lnTo>
                      <a:pt x="977" y="1008"/>
                    </a:lnTo>
                    <a:lnTo>
                      <a:pt x="985" y="997"/>
                    </a:lnTo>
                    <a:lnTo>
                      <a:pt x="994" y="986"/>
                    </a:lnTo>
                    <a:lnTo>
                      <a:pt x="1004" y="976"/>
                    </a:lnTo>
                    <a:lnTo>
                      <a:pt x="1021" y="967"/>
                    </a:lnTo>
                    <a:lnTo>
                      <a:pt x="1044" y="959"/>
                    </a:lnTo>
                    <a:lnTo>
                      <a:pt x="1071" y="957"/>
                    </a:lnTo>
                    <a:lnTo>
                      <a:pt x="1098" y="958"/>
                    </a:lnTo>
                    <a:lnTo>
                      <a:pt x="1124" y="963"/>
                    </a:lnTo>
                    <a:lnTo>
                      <a:pt x="1142" y="973"/>
                    </a:lnTo>
                    <a:lnTo>
                      <a:pt x="1158" y="986"/>
                    </a:lnTo>
                    <a:lnTo>
                      <a:pt x="1171" y="1002"/>
                    </a:lnTo>
                    <a:lnTo>
                      <a:pt x="1181" y="1018"/>
                    </a:lnTo>
                    <a:lnTo>
                      <a:pt x="1193" y="999"/>
                    </a:lnTo>
                    <a:lnTo>
                      <a:pt x="1205" y="986"/>
                    </a:lnTo>
                    <a:lnTo>
                      <a:pt x="1219" y="974"/>
                    </a:lnTo>
                    <a:lnTo>
                      <a:pt x="1234" y="966"/>
                    </a:lnTo>
                    <a:lnTo>
                      <a:pt x="1248" y="960"/>
                    </a:lnTo>
                    <a:lnTo>
                      <a:pt x="1267" y="956"/>
                    </a:lnTo>
                    <a:lnTo>
                      <a:pt x="1288" y="954"/>
                    </a:lnTo>
                    <a:lnTo>
                      <a:pt x="1307" y="954"/>
                    </a:lnTo>
                    <a:lnTo>
                      <a:pt x="1327" y="957"/>
                    </a:lnTo>
                    <a:lnTo>
                      <a:pt x="1347" y="962"/>
                    </a:lnTo>
                    <a:lnTo>
                      <a:pt x="1363" y="970"/>
                    </a:lnTo>
                    <a:lnTo>
                      <a:pt x="1376" y="978"/>
                    </a:lnTo>
                    <a:lnTo>
                      <a:pt x="1386" y="988"/>
                    </a:lnTo>
                    <a:lnTo>
                      <a:pt x="1394" y="998"/>
                    </a:lnTo>
                    <a:lnTo>
                      <a:pt x="1401" y="1010"/>
                    </a:lnTo>
                    <a:lnTo>
                      <a:pt x="1405" y="1022"/>
                    </a:lnTo>
                    <a:lnTo>
                      <a:pt x="1409" y="1037"/>
                    </a:lnTo>
                    <a:lnTo>
                      <a:pt x="1412" y="1058"/>
                    </a:lnTo>
                    <a:lnTo>
                      <a:pt x="1414" y="1079"/>
                    </a:lnTo>
                    <a:lnTo>
                      <a:pt x="1415" y="1094"/>
                    </a:lnTo>
                    <a:lnTo>
                      <a:pt x="1415" y="0"/>
                    </a:lnTo>
                    <a:lnTo>
                      <a:pt x="0" y="0"/>
                    </a:lnTo>
                  </a:path>
                </a:pathLst>
              </a:custGeom>
              <a:pattFill prst="pct90">
                <a:fgClr>
                  <a:srgbClr val="063DE8"/>
                </a:fgClr>
                <a:bgClr>
                  <a:schemeClr val="tx1"/>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45435" name="Freeform 27"/>
              <p:cNvSpPr>
                <a:spLocks/>
              </p:cNvSpPr>
              <p:nvPr/>
            </p:nvSpPr>
            <p:spPr bwMode="auto">
              <a:xfrm>
                <a:off x="690" y="2233"/>
                <a:ext cx="389" cy="474"/>
              </a:xfrm>
              <a:custGeom>
                <a:avLst/>
                <a:gdLst>
                  <a:gd name="T0" fmla="*/ 141 w 389"/>
                  <a:gd name="T1" fmla="*/ 128 h 474"/>
                  <a:gd name="T2" fmla="*/ 149 w 389"/>
                  <a:gd name="T3" fmla="*/ 101 h 474"/>
                  <a:gd name="T4" fmla="*/ 166 w 389"/>
                  <a:gd name="T5" fmla="*/ 85 h 474"/>
                  <a:gd name="T6" fmla="*/ 190 w 389"/>
                  <a:gd name="T7" fmla="*/ 78 h 474"/>
                  <a:gd name="T8" fmla="*/ 218 w 389"/>
                  <a:gd name="T9" fmla="*/ 81 h 474"/>
                  <a:gd name="T10" fmla="*/ 243 w 389"/>
                  <a:gd name="T11" fmla="*/ 96 h 474"/>
                  <a:gd name="T12" fmla="*/ 253 w 389"/>
                  <a:gd name="T13" fmla="*/ 119 h 474"/>
                  <a:gd name="T14" fmla="*/ 251 w 389"/>
                  <a:gd name="T15" fmla="*/ 151 h 474"/>
                  <a:gd name="T16" fmla="*/ 229 w 389"/>
                  <a:gd name="T17" fmla="*/ 176 h 474"/>
                  <a:gd name="T18" fmla="*/ 186 w 389"/>
                  <a:gd name="T19" fmla="*/ 189 h 474"/>
                  <a:gd name="T20" fmla="*/ 144 w 389"/>
                  <a:gd name="T21" fmla="*/ 190 h 474"/>
                  <a:gd name="T22" fmla="*/ 130 w 389"/>
                  <a:gd name="T23" fmla="*/ 273 h 474"/>
                  <a:gd name="T24" fmla="*/ 213 w 389"/>
                  <a:gd name="T25" fmla="*/ 275 h 474"/>
                  <a:gd name="T26" fmla="*/ 244 w 389"/>
                  <a:gd name="T27" fmla="*/ 288 h 474"/>
                  <a:gd name="T28" fmla="*/ 258 w 389"/>
                  <a:gd name="T29" fmla="*/ 309 h 474"/>
                  <a:gd name="T30" fmla="*/ 261 w 389"/>
                  <a:gd name="T31" fmla="*/ 338 h 474"/>
                  <a:gd name="T32" fmla="*/ 250 w 389"/>
                  <a:gd name="T33" fmla="*/ 367 h 474"/>
                  <a:gd name="T34" fmla="*/ 223 w 389"/>
                  <a:gd name="T35" fmla="*/ 384 h 474"/>
                  <a:gd name="T36" fmla="*/ 182 w 389"/>
                  <a:gd name="T37" fmla="*/ 388 h 474"/>
                  <a:gd name="T38" fmla="*/ 150 w 389"/>
                  <a:gd name="T39" fmla="*/ 379 h 474"/>
                  <a:gd name="T40" fmla="*/ 131 w 389"/>
                  <a:gd name="T41" fmla="*/ 357 h 474"/>
                  <a:gd name="T42" fmla="*/ 126 w 389"/>
                  <a:gd name="T43" fmla="*/ 333 h 474"/>
                  <a:gd name="T44" fmla="*/ 2 w 389"/>
                  <a:gd name="T45" fmla="*/ 354 h 474"/>
                  <a:gd name="T46" fmla="*/ 14 w 389"/>
                  <a:gd name="T47" fmla="*/ 390 h 474"/>
                  <a:gd name="T48" fmla="*/ 32 w 389"/>
                  <a:gd name="T49" fmla="*/ 418 h 474"/>
                  <a:gd name="T50" fmla="*/ 62 w 389"/>
                  <a:gd name="T51" fmla="*/ 444 h 474"/>
                  <a:gd name="T52" fmla="*/ 98 w 389"/>
                  <a:gd name="T53" fmla="*/ 459 h 474"/>
                  <a:gd name="T54" fmla="*/ 144 w 389"/>
                  <a:gd name="T55" fmla="*/ 469 h 474"/>
                  <a:gd name="T56" fmla="*/ 198 w 389"/>
                  <a:gd name="T57" fmla="*/ 473 h 474"/>
                  <a:gd name="T58" fmla="*/ 254 w 389"/>
                  <a:gd name="T59" fmla="*/ 469 h 474"/>
                  <a:gd name="T60" fmla="*/ 310 w 389"/>
                  <a:gd name="T61" fmla="*/ 452 h 474"/>
                  <a:gd name="T62" fmla="*/ 356 w 389"/>
                  <a:gd name="T63" fmla="*/ 419 h 474"/>
                  <a:gd name="T64" fmla="*/ 380 w 389"/>
                  <a:gd name="T65" fmla="*/ 381 h 474"/>
                  <a:gd name="T66" fmla="*/ 388 w 389"/>
                  <a:gd name="T67" fmla="*/ 336 h 474"/>
                  <a:gd name="T68" fmla="*/ 383 w 389"/>
                  <a:gd name="T69" fmla="*/ 299 h 474"/>
                  <a:gd name="T70" fmla="*/ 364 w 389"/>
                  <a:gd name="T71" fmla="*/ 270 h 474"/>
                  <a:gd name="T72" fmla="*/ 328 w 389"/>
                  <a:gd name="T73" fmla="*/ 244 h 474"/>
                  <a:gd name="T74" fmla="*/ 286 w 389"/>
                  <a:gd name="T75" fmla="*/ 226 h 474"/>
                  <a:gd name="T76" fmla="*/ 303 w 389"/>
                  <a:gd name="T77" fmla="*/ 215 h 474"/>
                  <a:gd name="T78" fmla="*/ 341 w 389"/>
                  <a:gd name="T79" fmla="*/ 197 h 474"/>
                  <a:gd name="T80" fmla="*/ 363 w 389"/>
                  <a:gd name="T81" fmla="*/ 172 h 474"/>
                  <a:gd name="T82" fmla="*/ 378 w 389"/>
                  <a:gd name="T83" fmla="*/ 133 h 474"/>
                  <a:gd name="T84" fmla="*/ 378 w 389"/>
                  <a:gd name="T85" fmla="*/ 90 h 474"/>
                  <a:gd name="T86" fmla="*/ 360 w 389"/>
                  <a:gd name="T87" fmla="*/ 55 h 474"/>
                  <a:gd name="T88" fmla="*/ 323 w 389"/>
                  <a:gd name="T89" fmla="*/ 26 h 474"/>
                  <a:gd name="T90" fmla="*/ 273 w 389"/>
                  <a:gd name="T91" fmla="*/ 8 h 474"/>
                  <a:gd name="T92" fmla="*/ 206 w 389"/>
                  <a:gd name="T93" fmla="*/ 0 h 474"/>
                  <a:gd name="T94" fmla="*/ 140 w 389"/>
                  <a:gd name="T95" fmla="*/ 6 h 474"/>
                  <a:gd name="T96" fmla="*/ 89 w 389"/>
                  <a:gd name="T97" fmla="*/ 21 h 474"/>
                  <a:gd name="T98" fmla="*/ 47 w 389"/>
                  <a:gd name="T99" fmla="*/ 49 h 474"/>
                  <a:gd name="T100" fmla="*/ 25 w 389"/>
                  <a:gd name="T101" fmla="*/ 76 h 474"/>
                  <a:gd name="T102" fmla="*/ 14 w 389"/>
                  <a:gd name="T103" fmla="*/ 104 h 474"/>
                  <a:gd name="T104" fmla="*/ 10 w 389"/>
                  <a:gd name="T105" fmla="*/ 128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9" h="474">
                    <a:moveTo>
                      <a:pt x="10" y="128"/>
                    </a:moveTo>
                    <a:lnTo>
                      <a:pt x="141" y="128"/>
                    </a:lnTo>
                    <a:lnTo>
                      <a:pt x="144" y="112"/>
                    </a:lnTo>
                    <a:lnTo>
                      <a:pt x="149" y="101"/>
                    </a:lnTo>
                    <a:lnTo>
                      <a:pt x="155" y="92"/>
                    </a:lnTo>
                    <a:lnTo>
                      <a:pt x="166" y="85"/>
                    </a:lnTo>
                    <a:lnTo>
                      <a:pt x="176" y="80"/>
                    </a:lnTo>
                    <a:lnTo>
                      <a:pt x="190" y="78"/>
                    </a:lnTo>
                    <a:lnTo>
                      <a:pt x="202" y="78"/>
                    </a:lnTo>
                    <a:lnTo>
                      <a:pt x="218" y="81"/>
                    </a:lnTo>
                    <a:lnTo>
                      <a:pt x="231" y="87"/>
                    </a:lnTo>
                    <a:lnTo>
                      <a:pt x="243" y="96"/>
                    </a:lnTo>
                    <a:lnTo>
                      <a:pt x="249" y="107"/>
                    </a:lnTo>
                    <a:lnTo>
                      <a:pt x="253" y="119"/>
                    </a:lnTo>
                    <a:lnTo>
                      <a:pt x="254" y="135"/>
                    </a:lnTo>
                    <a:lnTo>
                      <a:pt x="251" y="151"/>
                    </a:lnTo>
                    <a:lnTo>
                      <a:pt x="243" y="166"/>
                    </a:lnTo>
                    <a:lnTo>
                      <a:pt x="229" y="176"/>
                    </a:lnTo>
                    <a:lnTo>
                      <a:pt x="208" y="184"/>
                    </a:lnTo>
                    <a:lnTo>
                      <a:pt x="186" y="189"/>
                    </a:lnTo>
                    <a:lnTo>
                      <a:pt x="166" y="190"/>
                    </a:lnTo>
                    <a:lnTo>
                      <a:pt x="144" y="190"/>
                    </a:lnTo>
                    <a:lnTo>
                      <a:pt x="130" y="190"/>
                    </a:lnTo>
                    <a:lnTo>
                      <a:pt x="130" y="273"/>
                    </a:lnTo>
                    <a:lnTo>
                      <a:pt x="183" y="273"/>
                    </a:lnTo>
                    <a:lnTo>
                      <a:pt x="213" y="275"/>
                    </a:lnTo>
                    <a:lnTo>
                      <a:pt x="232" y="280"/>
                    </a:lnTo>
                    <a:lnTo>
                      <a:pt x="244" y="288"/>
                    </a:lnTo>
                    <a:lnTo>
                      <a:pt x="252" y="298"/>
                    </a:lnTo>
                    <a:lnTo>
                      <a:pt x="258" y="309"/>
                    </a:lnTo>
                    <a:lnTo>
                      <a:pt x="261" y="323"/>
                    </a:lnTo>
                    <a:lnTo>
                      <a:pt x="261" y="338"/>
                    </a:lnTo>
                    <a:lnTo>
                      <a:pt x="258" y="354"/>
                    </a:lnTo>
                    <a:lnTo>
                      <a:pt x="250" y="367"/>
                    </a:lnTo>
                    <a:lnTo>
                      <a:pt x="238" y="377"/>
                    </a:lnTo>
                    <a:lnTo>
                      <a:pt x="223" y="384"/>
                    </a:lnTo>
                    <a:lnTo>
                      <a:pt x="201" y="388"/>
                    </a:lnTo>
                    <a:lnTo>
                      <a:pt x="182" y="388"/>
                    </a:lnTo>
                    <a:lnTo>
                      <a:pt x="164" y="385"/>
                    </a:lnTo>
                    <a:lnTo>
                      <a:pt x="150" y="379"/>
                    </a:lnTo>
                    <a:lnTo>
                      <a:pt x="138" y="368"/>
                    </a:lnTo>
                    <a:lnTo>
                      <a:pt x="131" y="357"/>
                    </a:lnTo>
                    <a:lnTo>
                      <a:pt x="127" y="345"/>
                    </a:lnTo>
                    <a:lnTo>
                      <a:pt x="126" y="333"/>
                    </a:lnTo>
                    <a:lnTo>
                      <a:pt x="0" y="333"/>
                    </a:lnTo>
                    <a:lnTo>
                      <a:pt x="2" y="354"/>
                    </a:lnTo>
                    <a:lnTo>
                      <a:pt x="7" y="373"/>
                    </a:lnTo>
                    <a:lnTo>
                      <a:pt x="14" y="390"/>
                    </a:lnTo>
                    <a:lnTo>
                      <a:pt x="22" y="405"/>
                    </a:lnTo>
                    <a:lnTo>
                      <a:pt x="32" y="418"/>
                    </a:lnTo>
                    <a:lnTo>
                      <a:pt x="46" y="431"/>
                    </a:lnTo>
                    <a:lnTo>
                      <a:pt x="62" y="444"/>
                    </a:lnTo>
                    <a:lnTo>
                      <a:pt x="78" y="452"/>
                    </a:lnTo>
                    <a:lnTo>
                      <a:pt x="98" y="459"/>
                    </a:lnTo>
                    <a:lnTo>
                      <a:pt x="121" y="465"/>
                    </a:lnTo>
                    <a:lnTo>
                      <a:pt x="144" y="469"/>
                    </a:lnTo>
                    <a:lnTo>
                      <a:pt x="172" y="472"/>
                    </a:lnTo>
                    <a:lnTo>
                      <a:pt x="198" y="473"/>
                    </a:lnTo>
                    <a:lnTo>
                      <a:pt x="223" y="473"/>
                    </a:lnTo>
                    <a:lnTo>
                      <a:pt x="254" y="469"/>
                    </a:lnTo>
                    <a:lnTo>
                      <a:pt x="281" y="462"/>
                    </a:lnTo>
                    <a:lnTo>
                      <a:pt x="310" y="452"/>
                    </a:lnTo>
                    <a:lnTo>
                      <a:pt x="337" y="437"/>
                    </a:lnTo>
                    <a:lnTo>
                      <a:pt x="356" y="419"/>
                    </a:lnTo>
                    <a:lnTo>
                      <a:pt x="369" y="402"/>
                    </a:lnTo>
                    <a:lnTo>
                      <a:pt x="380" y="381"/>
                    </a:lnTo>
                    <a:lnTo>
                      <a:pt x="386" y="359"/>
                    </a:lnTo>
                    <a:lnTo>
                      <a:pt x="388" y="336"/>
                    </a:lnTo>
                    <a:lnTo>
                      <a:pt x="387" y="316"/>
                    </a:lnTo>
                    <a:lnTo>
                      <a:pt x="383" y="299"/>
                    </a:lnTo>
                    <a:lnTo>
                      <a:pt x="375" y="282"/>
                    </a:lnTo>
                    <a:lnTo>
                      <a:pt x="364" y="270"/>
                    </a:lnTo>
                    <a:lnTo>
                      <a:pt x="351" y="257"/>
                    </a:lnTo>
                    <a:lnTo>
                      <a:pt x="328" y="244"/>
                    </a:lnTo>
                    <a:lnTo>
                      <a:pt x="310" y="236"/>
                    </a:lnTo>
                    <a:lnTo>
                      <a:pt x="286" y="226"/>
                    </a:lnTo>
                    <a:lnTo>
                      <a:pt x="270" y="222"/>
                    </a:lnTo>
                    <a:lnTo>
                      <a:pt x="303" y="215"/>
                    </a:lnTo>
                    <a:lnTo>
                      <a:pt x="324" y="208"/>
                    </a:lnTo>
                    <a:lnTo>
                      <a:pt x="341" y="197"/>
                    </a:lnTo>
                    <a:lnTo>
                      <a:pt x="355" y="184"/>
                    </a:lnTo>
                    <a:lnTo>
                      <a:pt x="363" y="172"/>
                    </a:lnTo>
                    <a:lnTo>
                      <a:pt x="373" y="153"/>
                    </a:lnTo>
                    <a:lnTo>
                      <a:pt x="378" y="133"/>
                    </a:lnTo>
                    <a:lnTo>
                      <a:pt x="380" y="113"/>
                    </a:lnTo>
                    <a:lnTo>
                      <a:pt x="378" y="90"/>
                    </a:lnTo>
                    <a:lnTo>
                      <a:pt x="370" y="71"/>
                    </a:lnTo>
                    <a:lnTo>
                      <a:pt x="360" y="55"/>
                    </a:lnTo>
                    <a:lnTo>
                      <a:pt x="345" y="40"/>
                    </a:lnTo>
                    <a:lnTo>
                      <a:pt x="323" y="26"/>
                    </a:lnTo>
                    <a:lnTo>
                      <a:pt x="298" y="15"/>
                    </a:lnTo>
                    <a:lnTo>
                      <a:pt x="273" y="8"/>
                    </a:lnTo>
                    <a:lnTo>
                      <a:pt x="244" y="3"/>
                    </a:lnTo>
                    <a:lnTo>
                      <a:pt x="206" y="0"/>
                    </a:lnTo>
                    <a:lnTo>
                      <a:pt x="173" y="1"/>
                    </a:lnTo>
                    <a:lnTo>
                      <a:pt x="140" y="6"/>
                    </a:lnTo>
                    <a:lnTo>
                      <a:pt x="112" y="12"/>
                    </a:lnTo>
                    <a:lnTo>
                      <a:pt x="89" y="21"/>
                    </a:lnTo>
                    <a:lnTo>
                      <a:pt x="67" y="33"/>
                    </a:lnTo>
                    <a:lnTo>
                      <a:pt x="47" y="49"/>
                    </a:lnTo>
                    <a:lnTo>
                      <a:pt x="35" y="62"/>
                    </a:lnTo>
                    <a:lnTo>
                      <a:pt x="25" y="76"/>
                    </a:lnTo>
                    <a:lnTo>
                      <a:pt x="18" y="92"/>
                    </a:lnTo>
                    <a:lnTo>
                      <a:pt x="14" y="104"/>
                    </a:lnTo>
                    <a:lnTo>
                      <a:pt x="11" y="117"/>
                    </a:lnTo>
                    <a:lnTo>
                      <a:pt x="10" y="128"/>
                    </a:lnTo>
                  </a:path>
                </a:pathLst>
              </a:custGeom>
              <a:pattFill prst="pct90">
                <a:fgClr>
                  <a:srgbClr val="063DE8"/>
                </a:fgClr>
                <a:bgClr>
                  <a:schemeClr val="tx1"/>
                </a:bgClr>
              </a:pattFill>
              <a:ln>
                <a:noFill/>
              </a:ln>
              <a:effectLst/>
              <a:extLst>
                <a:ext uri="{91240B29-F687-4F45-9708-019B960494DF}">
                  <a14:hiddenLine xmlns:a14="http://schemas.microsoft.com/office/drawing/2010/main" w="254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grpSp>
        <p:pic>
          <p:nvPicPr>
            <p:cNvPr id="145436" name="Picture 2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34" y="2276"/>
              <a:ext cx="85" cy="8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ástupný symbol pro zápatí 3"/>
          <p:cNvSpPr>
            <a:spLocks noGrp="1"/>
          </p:cNvSpPr>
          <p:nvPr>
            <p:ph type="ftr" sz="quarter" idx="11"/>
          </p:nvPr>
        </p:nvSpPr>
        <p:spPr/>
        <p:txBody>
          <a:bodyPr/>
          <a:lstStyle/>
          <a:p>
            <a:r>
              <a:rPr lang="cs-CZ"/>
              <a:t>Počítačové sítě</a:t>
            </a:r>
          </a:p>
        </p:txBody>
      </p:sp>
      <p:sp>
        <p:nvSpPr>
          <p:cNvPr id="18" name="Zástupný symbol pro číslo snímku 4"/>
          <p:cNvSpPr>
            <a:spLocks noGrp="1"/>
          </p:cNvSpPr>
          <p:nvPr>
            <p:ph type="sldNum" sz="quarter" idx="12"/>
          </p:nvPr>
        </p:nvSpPr>
        <p:spPr/>
        <p:txBody>
          <a:bodyPr/>
          <a:lstStyle/>
          <a:p>
            <a:fld id="{EA1C5C93-C38B-4614-86B9-F51853875BDA}" type="slidenum">
              <a:rPr lang="cs-CZ"/>
              <a:pPr/>
              <a:t>45</a:t>
            </a:fld>
            <a:endParaRPr lang="cs-CZ"/>
          </a:p>
        </p:txBody>
      </p:sp>
      <p:sp>
        <p:nvSpPr>
          <p:cNvPr id="147458" name="Line 2"/>
          <p:cNvSpPr>
            <a:spLocks noChangeShapeType="1"/>
          </p:cNvSpPr>
          <p:nvPr/>
        </p:nvSpPr>
        <p:spPr bwMode="auto">
          <a:xfrm>
            <a:off x="1747838" y="4287838"/>
            <a:ext cx="0" cy="4302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47459" name="Line 3"/>
          <p:cNvSpPr>
            <a:spLocks noChangeShapeType="1"/>
          </p:cNvSpPr>
          <p:nvPr/>
        </p:nvSpPr>
        <p:spPr bwMode="auto">
          <a:xfrm>
            <a:off x="1354138" y="4989513"/>
            <a:ext cx="2684462" cy="0"/>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47460" name="Rectangle 4"/>
          <p:cNvSpPr>
            <a:spLocks noChangeArrowheads="1"/>
          </p:cNvSpPr>
          <p:nvPr/>
        </p:nvSpPr>
        <p:spPr bwMode="auto">
          <a:xfrm>
            <a:off x="2270125" y="5160963"/>
            <a:ext cx="847725" cy="47466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4775" tIns="52388" rIns="104775" bIns="52388">
            <a:spAutoFit/>
          </a:bodyPr>
          <a:lstStyle/>
          <a:p>
            <a:pPr defTabSz="1033463">
              <a:lnSpc>
                <a:spcPct val="90000"/>
              </a:lnSpc>
            </a:pPr>
            <a:r>
              <a:rPr lang="cs-CZ" sz="2700" b="1">
                <a:effectLst>
                  <a:outerShdw blurRad="38100" dist="38100" dir="2700000" algn="tl">
                    <a:srgbClr val="FFFFFF"/>
                  </a:outerShdw>
                </a:effectLst>
              </a:rPr>
              <a:t>Data</a:t>
            </a:r>
          </a:p>
        </p:txBody>
      </p:sp>
      <p:sp>
        <p:nvSpPr>
          <p:cNvPr id="147461" name="Line 5"/>
          <p:cNvSpPr>
            <a:spLocks noChangeShapeType="1"/>
          </p:cNvSpPr>
          <p:nvPr/>
        </p:nvSpPr>
        <p:spPr bwMode="auto">
          <a:xfrm>
            <a:off x="884238" y="4732338"/>
            <a:ext cx="384016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47462"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1763" y="3963988"/>
            <a:ext cx="569912" cy="36671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47463" name="Picture 7"/>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38488" y="3286125"/>
            <a:ext cx="1084262" cy="9779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47464" name="Line 8"/>
          <p:cNvSpPr>
            <a:spLocks noChangeShapeType="1"/>
          </p:cNvSpPr>
          <p:nvPr/>
        </p:nvSpPr>
        <p:spPr bwMode="auto">
          <a:xfrm>
            <a:off x="3732213" y="4287838"/>
            <a:ext cx="0" cy="4302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47465" name="Picture 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050" y="3371850"/>
            <a:ext cx="1084263" cy="9779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47466" name="Rectangle 10"/>
          <p:cNvSpPr>
            <a:spLocks noChangeArrowheads="1"/>
          </p:cNvSpPr>
          <p:nvPr/>
        </p:nvSpPr>
        <p:spPr bwMode="auto">
          <a:xfrm>
            <a:off x="4897438" y="2493963"/>
            <a:ext cx="3771900" cy="7366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775" tIns="52388" rIns="104775" bIns="52388">
            <a:spAutoFit/>
          </a:bodyPr>
          <a:lstStyle/>
          <a:p>
            <a:pPr algn="ctr" defTabSz="1033463">
              <a:lnSpc>
                <a:spcPct val="90000"/>
              </a:lnSpc>
            </a:pPr>
            <a:r>
              <a:rPr lang="cs-CZ" sz="2300">
                <a:effectLst>
                  <a:outerShdw blurRad="38100" dist="38100" dir="2700000" algn="tl">
                    <a:srgbClr val="FFFFFF"/>
                  </a:outerShdw>
                </a:effectLst>
              </a:rPr>
              <a:t>Konsole pro řízení sítě</a:t>
            </a:r>
          </a:p>
          <a:p>
            <a:pPr algn="ctr" defTabSz="1033463">
              <a:lnSpc>
                <a:spcPct val="90000"/>
              </a:lnSpc>
            </a:pPr>
            <a:r>
              <a:rPr lang="cs-CZ" sz="2300">
                <a:effectLst>
                  <a:outerShdw blurRad="38100" dist="38100" dir="2700000" algn="tl">
                    <a:srgbClr val="FFFFFF"/>
                  </a:outerShdw>
                </a:effectLst>
              </a:rPr>
              <a:t>(kontroluje a zobrazuje data)</a:t>
            </a:r>
            <a:endParaRPr lang="cs-CZ" sz="2300">
              <a:effectLst>
                <a:outerShdw blurRad="38100" dist="38100" dir="2700000" algn="tl">
                  <a:srgbClr val="FFFFFF"/>
                </a:outerShdw>
              </a:effectLst>
              <a:latin typeface="Arial CE" charset="-18"/>
            </a:endParaRPr>
          </a:p>
        </p:txBody>
      </p:sp>
      <p:sp>
        <p:nvSpPr>
          <p:cNvPr id="147467" name="Rectangle 11"/>
          <p:cNvSpPr>
            <a:spLocks noChangeArrowheads="1"/>
          </p:cNvSpPr>
          <p:nvPr/>
        </p:nvSpPr>
        <p:spPr bwMode="auto">
          <a:xfrm>
            <a:off x="5216525" y="4749800"/>
            <a:ext cx="3452813" cy="1368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775" tIns="52388" rIns="104775" bIns="52388">
            <a:spAutoFit/>
          </a:bodyPr>
          <a:lstStyle/>
          <a:p>
            <a:pPr algn="ctr" defTabSz="1033463">
              <a:lnSpc>
                <a:spcPct val="90000"/>
              </a:lnSpc>
            </a:pPr>
            <a:r>
              <a:rPr lang="cs-CZ" sz="2300">
                <a:effectLst>
                  <a:outerShdw blurRad="38100" dist="38100" dir="2700000" algn="tl">
                    <a:srgbClr val="FFFFFF"/>
                  </a:outerShdw>
                </a:effectLst>
              </a:rPr>
              <a:t>(Musí být připojena do sítě - i mimo pásmo, nebo na jiný segment sítě LAN, než na který je připojena sonda)</a:t>
            </a:r>
            <a:endParaRPr lang="cs-CZ" sz="2300">
              <a:effectLst>
                <a:outerShdw blurRad="38100" dist="38100" dir="2700000" algn="tl">
                  <a:srgbClr val="FFFFFF"/>
                </a:outerShdw>
              </a:effectLst>
              <a:latin typeface="Arial CE" charset="-18"/>
            </a:endParaRPr>
          </a:p>
        </p:txBody>
      </p:sp>
      <p:sp>
        <p:nvSpPr>
          <p:cNvPr id="147468" name="Rectangle 12"/>
          <p:cNvSpPr>
            <a:spLocks noChangeArrowheads="1"/>
          </p:cNvSpPr>
          <p:nvPr/>
        </p:nvSpPr>
        <p:spPr bwMode="auto">
          <a:xfrm>
            <a:off x="185738" y="1905000"/>
            <a:ext cx="2727325" cy="1368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775" tIns="52388" rIns="104775" bIns="52388">
            <a:spAutoFit/>
          </a:bodyPr>
          <a:lstStyle/>
          <a:p>
            <a:pPr defTabSz="1033463">
              <a:lnSpc>
                <a:spcPct val="90000"/>
              </a:lnSpc>
            </a:pPr>
            <a:r>
              <a:rPr lang="cs-CZ" sz="2300">
                <a:effectLst>
                  <a:outerShdw blurRad="38100" dist="38100" dir="2700000" algn="tl">
                    <a:srgbClr val="FFFFFF"/>
                  </a:outerShdw>
                </a:effectLst>
              </a:rPr>
              <a:t>Sonda RMON (Agent)</a:t>
            </a:r>
          </a:p>
          <a:p>
            <a:pPr defTabSz="1033463">
              <a:lnSpc>
                <a:spcPct val="90000"/>
              </a:lnSpc>
            </a:pPr>
            <a:r>
              <a:rPr lang="cs-CZ" sz="2300">
                <a:effectLst>
                  <a:outerShdw blurRad="38100" dist="38100" dir="2700000" algn="tl">
                    <a:srgbClr val="FFFFFF"/>
                  </a:outerShdw>
                </a:effectLst>
              </a:rPr>
              <a:t>Promiskuitně sleduje data na síti LAN, ke které je připojena</a:t>
            </a:r>
            <a:endParaRPr lang="cs-CZ" sz="2300">
              <a:effectLst>
                <a:outerShdw blurRad="38100" dist="38100" dir="2700000" algn="tl">
                  <a:srgbClr val="FFFFFF"/>
                </a:outerShdw>
              </a:effectLst>
              <a:latin typeface="Arial CE" charset="-18"/>
            </a:endParaRPr>
          </a:p>
        </p:txBody>
      </p:sp>
      <p:sp>
        <p:nvSpPr>
          <p:cNvPr id="147469" name="Line 13"/>
          <p:cNvSpPr>
            <a:spLocks noChangeShapeType="1"/>
          </p:cNvSpPr>
          <p:nvPr/>
        </p:nvSpPr>
        <p:spPr bwMode="auto">
          <a:xfrm>
            <a:off x="6784975" y="4359275"/>
            <a:ext cx="0" cy="258763"/>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47470" name="Rectangle 14"/>
          <p:cNvSpPr>
            <a:spLocks noChangeArrowheads="1"/>
          </p:cNvSpPr>
          <p:nvPr/>
        </p:nvSpPr>
        <p:spPr bwMode="auto">
          <a:xfrm>
            <a:off x="3013075" y="2590800"/>
            <a:ext cx="1998663" cy="7366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775" tIns="52388" rIns="104775" bIns="52388">
            <a:spAutoFit/>
          </a:bodyPr>
          <a:lstStyle/>
          <a:p>
            <a:pPr defTabSz="1033463">
              <a:lnSpc>
                <a:spcPct val="90000"/>
              </a:lnSpc>
            </a:pPr>
            <a:r>
              <a:rPr lang="cs-CZ" sz="2300">
                <a:effectLst>
                  <a:outerShdw blurRad="38100" dist="38100" dir="2700000" algn="tl">
                    <a:srgbClr val="FFFFFF"/>
                  </a:outerShdw>
                </a:effectLst>
              </a:rPr>
              <a:t>Uživatelské PC</a:t>
            </a:r>
          </a:p>
          <a:p>
            <a:pPr defTabSz="1033463" eaLnBrk="1" hangingPunct="1">
              <a:lnSpc>
                <a:spcPct val="90000"/>
              </a:lnSpc>
            </a:pPr>
            <a:endParaRPr lang="cs-CZ" sz="2300">
              <a:effectLst>
                <a:outerShdw blurRad="38100" dist="38100" dir="2700000" algn="tl">
                  <a:srgbClr val="FFFFFF"/>
                </a:outerShdw>
              </a:effectLst>
            </a:endParaRPr>
          </a:p>
        </p:txBody>
      </p:sp>
      <p:sp>
        <p:nvSpPr>
          <p:cNvPr id="147471" name="Rectangle 15"/>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Co je RMON?</a:t>
            </a:r>
            <a:endParaRPr lang="cs-CZ">
              <a:latin typeface="Arial CE" charset="-18"/>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978A5E37-DC6E-44D4-97AA-9E4D926B6218}" type="slidenum">
              <a:rPr lang="cs-CZ"/>
              <a:pPr/>
              <a:t>46</a:t>
            </a:fld>
            <a:endParaRPr lang="cs-CZ"/>
          </a:p>
        </p:txBody>
      </p:sp>
      <p:sp>
        <p:nvSpPr>
          <p:cNvPr id="149506" name="Rectangle 2"/>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a:t>
            </a:r>
          </a:p>
        </p:txBody>
      </p:sp>
      <p:sp>
        <p:nvSpPr>
          <p:cNvPr id="149507"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Autonomní ovládání sítě</a:t>
            </a:r>
          </a:p>
          <a:p>
            <a:r>
              <a:rPr lang="cs-CZ"/>
              <a:t>Sonda</a:t>
            </a:r>
          </a:p>
          <a:p>
            <a:pPr lvl="1"/>
            <a:r>
              <a:rPr lang="cs-CZ"/>
              <a:t>Oznamuje výjimky (Alarms)</a:t>
            </a:r>
          </a:p>
          <a:p>
            <a:pPr lvl="1"/>
            <a:r>
              <a:rPr lang="cs-CZ"/>
              <a:t>Naslouchá promiskuitně LAN</a:t>
            </a:r>
          </a:p>
          <a:p>
            <a:pPr lvl="2"/>
            <a:r>
              <a:rPr lang="cs-CZ"/>
              <a:t>Statistiky hostitelských systémů (MAC adresy) </a:t>
            </a:r>
          </a:p>
          <a:p>
            <a:pPr lvl="2"/>
            <a:r>
              <a:rPr lang="cs-CZ"/>
              <a:t>Historie pro analýzu trendů</a:t>
            </a:r>
          </a:p>
          <a:p>
            <a:pPr lvl="2"/>
            <a:r>
              <a:rPr lang="cs-CZ"/>
              <a:t>Statistiky kdo s kým  hovoří (pouze v  MAC Adresách)</a:t>
            </a:r>
          </a:p>
          <a:p>
            <a:pPr lvl="2"/>
            <a:r>
              <a:rPr lang="cs-CZ"/>
              <a:t>Zachycování paketů pro statistiku</a:t>
            </a:r>
          </a:p>
          <a:p>
            <a:r>
              <a:rPr lang="cs-CZ"/>
              <a:t>Konzole</a:t>
            </a:r>
          </a:p>
          <a:p>
            <a:r>
              <a:rPr lang="cs-CZ"/>
              <a:t>Dekódování informací</a:t>
            </a:r>
            <a:endParaRPr lang="cs-CZ">
              <a:latin typeface="Arial CE" charset="-18"/>
            </a:endParaRP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Zástupný symbol pro zápatí 4"/>
          <p:cNvSpPr>
            <a:spLocks noGrp="1"/>
          </p:cNvSpPr>
          <p:nvPr>
            <p:ph type="ftr" sz="quarter" idx="11"/>
          </p:nvPr>
        </p:nvSpPr>
        <p:spPr/>
        <p:txBody>
          <a:bodyPr/>
          <a:lstStyle/>
          <a:p>
            <a:r>
              <a:rPr lang="cs-CZ"/>
              <a:t>Počítačové sítě</a:t>
            </a:r>
          </a:p>
        </p:txBody>
      </p:sp>
      <p:sp>
        <p:nvSpPr>
          <p:cNvPr id="9" name="Zástupný symbol pro číslo snímku 5"/>
          <p:cNvSpPr>
            <a:spLocks noGrp="1"/>
          </p:cNvSpPr>
          <p:nvPr>
            <p:ph type="sldNum" sz="quarter" idx="12"/>
          </p:nvPr>
        </p:nvSpPr>
        <p:spPr/>
        <p:txBody>
          <a:bodyPr/>
          <a:lstStyle/>
          <a:p>
            <a:fld id="{0D405526-7DDD-41D0-BD30-2DCA40BA3244}" type="slidenum">
              <a:rPr lang="cs-CZ"/>
              <a:pPr/>
              <a:t>47</a:t>
            </a:fld>
            <a:endParaRPr lang="cs-CZ"/>
          </a:p>
        </p:txBody>
      </p:sp>
      <p:sp>
        <p:nvSpPr>
          <p:cNvPr id="151554" name="Rectangle 2"/>
          <p:cNvSpPr>
            <a:spLocks noChangeArrowheads="1"/>
          </p:cNvSpPr>
          <p:nvPr/>
        </p:nvSpPr>
        <p:spPr bwMode="auto">
          <a:xfrm>
            <a:off x="2420938" y="4100513"/>
            <a:ext cx="4778375" cy="23717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51555" name="Rectangle 3"/>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Skupiny RMON </a:t>
            </a:r>
            <a:endParaRPr lang="cs-CZ">
              <a:latin typeface="Arial CE" charset="-18"/>
            </a:endParaRPr>
          </a:p>
        </p:txBody>
      </p:sp>
      <p:sp>
        <p:nvSpPr>
          <p:cNvPr id="151556" name="Rectangle 4"/>
          <p:cNvSpPr>
            <a:spLocks noGrp="1" noChangeArrowheads="1"/>
          </p:cNvSpPr>
          <p:nvPr>
            <p:ph type="body" idx="1"/>
          </p:nvPr>
        </p:nvSpPr>
        <p:spPr>
          <a:xfrm>
            <a:off x="1150938" y="1600200"/>
            <a:ext cx="7586662" cy="23241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Definováno IETF v RFC1271 jako standard pro  vzdálené monitorování</a:t>
            </a:r>
          </a:p>
          <a:p>
            <a:r>
              <a:rPr lang="cs-CZ" sz="2000"/>
              <a:t>Původně definováno pouze 9 skupin, skupina statistiky definována pouze pro Ethernet</a:t>
            </a:r>
          </a:p>
          <a:p>
            <a:r>
              <a:rPr lang="cs-CZ" sz="2000"/>
              <a:t>Další skupiny pro ostatní média (např. Token Ring) jsou definovány v dalších RFC</a:t>
            </a:r>
            <a:endParaRPr lang="cs-CZ" sz="2000">
              <a:latin typeface="Arial CE" charset="-18"/>
            </a:endParaRPr>
          </a:p>
        </p:txBody>
      </p:sp>
      <p:sp>
        <p:nvSpPr>
          <p:cNvPr id="151557" name="Rectangle 5"/>
          <p:cNvSpPr>
            <a:spLocks noChangeArrowheads="1"/>
          </p:cNvSpPr>
          <p:nvPr/>
        </p:nvSpPr>
        <p:spPr bwMode="auto">
          <a:xfrm>
            <a:off x="2720975" y="4270375"/>
            <a:ext cx="2481263" cy="18573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775" tIns="52388" rIns="104775" bIns="52388">
            <a:spAutoFit/>
          </a:bodyPr>
          <a:lstStyle/>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Historie</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Host. systémy</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Statistiky</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Alarmy</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Prvních N hostů</a:t>
            </a:r>
            <a:endParaRPr lang="cs-CZ" sz="2000">
              <a:effectLst>
                <a:outerShdw blurRad="38100" dist="38100" dir="2700000" algn="tl">
                  <a:srgbClr val="FFFFFF"/>
                </a:outerShdw>
              </a:effectLst>
              <a:latin typeface="Arial CE" charset="-18"/>
            </a:endParaRPr>
          </a:p>
        </p:txBody>
      </p:sp>
      <p:sp>
        <p:nvSpPr>
          <p:cNvPr id="151558" name="Rectangle 6"/>
          <p:cNvSpPr>
            <a:spLocks noChangeArrowheads="1"/>
          </p:cNvSpPr>
          <p:nvPr/>
        </p:nvSpPr>
        <p:spPr bwMode="auto">
          <a:xfrm>
            <a:off x="5143500" y="4270375"/>
            <a:ext cx="1890713" cy="18573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4775" tIns="52388" rIns="104775" bIns="52388">
            <a:spAutoFit/>
          </a:bodyPr>
          <a:lstStyle/>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Matice</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Události</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Filtr</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Zachycování</a:t>
            </a:r>
          </a:p>
          <a:p>
            <a:pPr marL="228600" indent="-228600" defTabSz="1033463">
              <a:lnSpc>
                <a:spcPct val="75000"/>
              </a:lnSpc>
              <a:spcBef>
                <a:spcPct val="50000"/>
              </a:spcBef>
              <a:buClr>
                <a:schemeClr val="tx2"/>
              </a:buClr>
              <a:buSzPct val="100000"/>
              <a:buFontTx/>
              <a:buChar char="•"/>
            </a:pPr>
            <a:r>
              <a:rPr lang="cs-CZ" sz="2000">
                <a:effectLst>
                  <a:outerShdw blurRad="38100" dist="38100" dir="2700000" algn="tl">
                    <a:srgbClr val="FFFFFF"/>
                  </a:outerShdw>
                </a:effectLst>
              </a:rPr>
              <a:t>Token Ring</a:t>
            </a:r>
            <a:endParaRPr lang="cs-CZ" sz="2000">
              <a:effectLst>
                <a:outerShdw blurRad="38100" dist="38100" dir="2700000" algn="tl">
                  <a:srgbClr val="FFFFFF"/>
                </a:outerShdw>
              </a:effectLst>
              <a:latin typeface="Arial CE" charset="-18"/>
            </a:endParaRP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CE2EE296-2125-44FC-A15B-FB2C05F0FD83}" type="slidenum">
              <a:rPr lang="cs-CZ"/>
              <a:pPr/>
              <a:t>48</a:t>
            </a:fld>
            <a:endParaRPr lang="cs-CZ"/>
          </a:p>
        </p:txBody>
      </p:sp>
      <p:sp>
        <p:nvSpPr>
          <p:cNvPr id="15360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Token Ring RMON</a:t>
            </a:r>
          </a:p>
        </p:txBody>
      </p:sp>
      <p:sp>
        <p:nvSpPr>
          <p:cNvPr id="153603" name="Rectangle 3"/>
          <p:cNvSpPr>
            <a:spLocks noGrp="1" noChangeArrowheads="1"/>
          </p:cNvSpPr>
          <p:nvPr>
            <p:ph type="body" idx="1"/>
          </p:nvPr>
        </p:nvSpPr>
        <p:spPr>
          <a:xfrm>
            <a:off x="1252538" y="1714500"/>
            <a:ext cx="7807325" cy="35814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200"/>
              <a:t>Definován v RFC1513 jako další 4 skupiny k těm, které jsou definovány v RFC1271</a:t>
            </a:r>
          </a:p>
          <a:p>
            <a:r>
              <a:rPr lang="cs-CZ" sz="2200"/>
              <a:t>Nadmnožina ne-Ethernetovské specifikace z RFC1271</a:t>
            </a:r>
          </a:p>
          <a:p>
            <a:r>
              <a:rPr lang="cs-CZ" sz="2200"/>
              <a:t>Přidány statistiky pro Token Ring MAC vrstvu a statistiky  promiskuitního režimu pro kruhové uspořádání</a:t>
            </a:r>
          </a:p>
          <a:p>
            <a:r>
              <a:rPr lang="cs-CZ" sz="2200"/>
              <a:t>Přidány skupiny pro zaznamenání statistik stanic, jejich konfigurace stanic a určení pořadí stanic v kruhu</a:t>
            </a:r>
          </a:p>
          <a:p>
            <a:r>
              <a:rPr lang="cs-CZ" sz="2200"/>
              <a:t>Pozorně sledováno 3Com od počátků návrhu </a:t>
            </a:r>
            <a:endParaRPr lang="cs-CZ" sz="2200">
              <a:latin typeface="Arial CE" charset="-18"/>
            </a:endParaRP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1704975" y="3225800"/>
            <a:ext cx="5734050"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nchor="ctr">
            <a:spAutoFit/>
          </a:bodyPr>
          <a:lstStyle/>
          <a:p>
            <a:pPr algn="ctr"/>
            <a:r>
              <a:rPr lang="cs-CZ"/>
              <a:t>Vysvětlení funkcí RMON</a:t>
            </a:r>
            <a:endParaRPr lang="cs-CZ">
              <a:latin typeface="Arial CE" charset="-18"/>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CAFF71D1-7321-46A3-8DDF-8C9346238F0E}" type="slidenum">
              <a:rPr lang="cs-CZ"/>
              <a:pPr/>
              <a:t>5</a:t>
            </a:fld>
            <a:endParaRPr lang="cs-CZ"/>
          </a:p>
        </p:txBody>
      </p:sp>
      <p:sp>
        <p:nvSpPr>
          <p:cNvPr id="75778" name="Rectangle 2"/>
          <p:cNvSpPr>
            <a:spLocks noGrp="1" noChangeArrowheads="1"/>
          </p:cNvSpPr>
          <p:nvPr>
            <p:ph type="title"/>
          </p:nvPr>
        </p:nvSpPr>
        <p:spPr>
          <a:xfrm>
            <a:off x="457200" y="122238"/>
            <a:ext cx="671195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Network Management System</a:t>
            </a:r>
            <a:endParaRPr lang="cs-CZ">
              <a:latin typeface="Arial CE" charset="-18"/>
            </a:endParaRPr>
          </a:p>
        </p:txBody>
      </p:sp>
      <p:sp>
        <p:nvSpPr>
          <p:cNvPr id="75779"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Přehled protokolů pro monitorování</a:t>
            </a:r>
          </a:p>
          <a:p>
            <a:pPr lvl="1"/>
            <a:r>
              <a:rPr lang="cs-CZ"/>
              <a:t>SGMP	- Simple Gateway Management Protocol</a:t>
            </a:r>
          </a:p>
          <a:p>
            <a:pPr lvl="1"/>
            <a:r>
              <a:rPr lang="cs-CZ"/>
              <a:t>HEMS	- High Entity Management System</a:t>
            </a:r>
          </a:p>
          <a:p>
            <a:pPr lvl="1"/>
            <a:r>
              <a:rPr lang="cs-CZ"/>
              <a:t>CMIP	- Common Management Information Protocol</a:t>
            </a:r>
          </a:p>
          <a:p>
            <a:pPr lvl="1"/>
            <a:r>
              <a:rPr lang="cs-CZ"/>
              <a:t>CMOT	- CMIP over TCP/IP</a:t>
            </a:r>
          </a:p>
          <a:p>
            <a:pPr lvl="1"/>
            <a:r>
              <a:rPr lang="cs-CZ"/>
              <a:t>SNMP	- Simple Network Management Protocol</a:t>
            </a:r>
          </a:p>
          <a:p>
            <a:pPr lvl="1"/>
            <a:r>
              <a:rPr lang="cs-CZ"/>
              <a:t>SNMPv2</a:t>
            </a:r>
          </a:p>
          <a:p>
            <a:r>
              <a:rPr lang="cs-CZ"/>
              <a:t>Data</a:t>
            </a:r>
          </a:p>
          <a:p>
            <a:pPr lvl="1"/>
            <a:r>
              <a:rPr lang="cs-CZ"/>
              <a:t>MIB	- Management Information Base</a:t>
            </a:r>
          </a:p>
          <a:p>
            <a:pPr lvl="1"/>
            <a:r>
              <a:rPr lang="cs-CZ"/>
              <a:t>MIB - 2</a:t>
            </a:r>
          </a:p>
          <a:p>
            <a:pPr lvl="1"/>
            <a:r>
              <a:rPr lang="cs-CZ"/>
              <a:t>RMON	- Remote Monitoring</a:t>
            </a:r>
          </a:p>
          <a:p>
            <a:pPr lvl="1"/>
            <a:r>
              <a:rPr lang="cs-CZ"/>
              <a:t>RMON - 2</a:t>
            </a:r>
            <a:endParaRPr lang="cs-CZ">
              <a:latin typeface="Arial CE" charset="-18"/>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ástupný symbol pro zápatí 4"/>
          <p:cNvSpPr>
            <a:spLocks noGrp="1"/>
          </p:cNvSpPr>
          <p:nvPr>
            <p:ph type="ftr" sz="quarter" idx="11"/>
          </p:nvPr>
        </p:nvSpPr>
        <p:spPr/>
        <p:txBody>
          <a:bodyPr/>
          <a:lstStyle/>
          <a:p>
            <a:r>
              <a:rPr lang="cs-CZ"/>
              <a:t>Počítačové sítě</a:t>
            </a:r>
          </a:p>
        </p:txBody>
      </p:sp>
      <p:sp>
        <p:nvSpPr>
          <p:cNvPr id="33" name="Zástupný symbol pro číslo snímku 5"/>
          <p:cNvSpPr>
            <a:spLocks noGrp="1"/>
          </p:cNvSpPr>
          <p:nvPr>
            <p:ph type="sldNum" sz="quarter" idx="12"/>
          </p:nvPr>
        </p:nvSpPr>
        <p:spPr/>
        <p:txBody>
          <a:bodyPr/>
          <a:lstStyle/>
          <a:p>
            <a:fld id="{AB04E04D-8003-428E-9927-1F6DC01359E9}" type="slidenum">
              <a:rPr lang="cs-CZ"/>
              <a:pPr/>
              <a:t>50</a:t>
            </a:fld>
            <a:endParaRPr lang="cs-CZ"/>
          </a:p>
        </p:txBody>
      </p:sp>
      <p:sp>
        <p:nvSpPr>
          <p:cNvPr id="157698" name="Rectangle 2"/>
          <p:cNvSpPr>
            <a:spLocks noChangeArrowheads="1"/>
          </p:cNvSpPr>
          <p:nvPr/>
        </p:nvSpPr>
        <p:spPr bwMode="auto">
          <a:xfrm>
            <a:off x="1563688" y="1622425"/>
            <a:ext cx="3179762" cy="48545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57699" name="Rectangle 3"/>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Statistiky RMON </a:t>
            </a:r>
            <a:endParaRPr lang="cs-CZ">
              <a:latin typeface="Arial CE" charset="-18"/>
            </a:endParaRPr>
          </a:p>
        </p:txBody>
      </p:sp>
      <p:sp>
        <p:nvSpPr>
          <p:cNvPr id="157700" name="Line 4"/>
          <p:cNvSpPr>
            <a:spLocks noChangeShapeType="1"/>
          </p:cNvSpPr>
          <p:nvPr/>
        </p:nvSpPr>
        <p:spPr bwMode="auto">
          <a:xfrm flipV="1">
            <a:off x="3617913" y="2746375"/>
            <a:ext cx="165100" cy="887413"/>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1" name="Line 5"/>
          <p:cNvSpPr>
            <a:spLocks noChangeShapeType="1"/>
          </p:cNvSpPr>
          <p:nvPr/>
        </p:nvSpPr>
        <p:spPr bwMode="auto">
          <a:xfrm>
            <a:off x="2841625" y="2330450"/>
            <a:ext cx="0" cy="38369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2" name="Line 6"/>
          <p:cNvSpPr>
            <a:spLocks noChangeShapeType="1"/>
          </p:cNvSpPr>
          <p:nvPr/>
        </p:nvSpPr>
        <p:spPr bwMode="auto">
          <a:xfrm flipH="1">
            <a:off x="2346325" y="3348038"/>
            <a:ext cx="482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3" name="Line 7"/>
          <p:cNvSpPr>
            <a:spLocks noChangeShapeType="1"/>
          </p:cNvSpPr>
          <p:nvPr/>
        </p:nvSpPr>
        <p:spPr bwMode="auto">
          <a:xfrm flipH="1">
            <a:off x="2359025" y="4049713"/>
            <a:ext cx="482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4" name="Line 8"/>
          <p:cNvSpPr>
            <a:spLocks noChangeShapeType="1"/>
          </p:cNvSpPr>
          <p:nvPr/>
        </p:nvSpPr>
        <p:spPr bwMode="auto">
          <a:xfrm flipH="1">
            <a:off x="2359025" y="4737100"/>
            <a:ext cx="482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5" name="Line 9"/>
          <p:cNvSpPr>
            <a:spLocks noChangeShapeType="1"/>
          </p:cNvSpPr>
          <p:nvPr/>
        </p:nvSpPr>
        <p:spPr bwMode="auto">
          <a:xfrm flipH="1">
            <a:off x="2333625" y="5453063"/>
            <a:ext cx="482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6" name="Line 10"/>
          <p:cNvSpPr>
            <a:spLocks noChangeShapeType="1"/>
          </p:cNvSpPr>
          <p:nvPr/>
        </p:nvSpPr>
        <p:spPr bwMode="auto">
          <a:xfrm flipH="1">
            <a:off x="2346325" y="2617788"/>
            <a:ext cx="4826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7707" name="Line 11"/>
          <p:cNvSpPr>
            <a:spLocks noChangeShapeType="1"/>
          </p:cNvSpPr>
          <p:nvPr/>
        </p:nvSpPr>
        <p:spPr bwMode="auto">
          <a:xfrm flipH="1">
            <a:off x="2841625" y="3633788"/>
            <a:ext cx="4841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57708" name="Picture 1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5338" y="3162300"/>
            <a:ext cx="569912"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57709" name="Picture 13"/>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63763" y="1987550"/>
            <a:ext cx="266700" cy="8477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57710" name="Picture 14"/>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113088" y="3402013"/>
            <a:ext cx="982662" cy="47466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57711" name="Picture 1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3750" y="3862388"/>
            <a:ext cx="571500" cy="51593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57712" name="Picture 1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63750" y="4549775"/>
            <a:ext cx="571500" cy="515938"/>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57713" name="Picture 1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76450" y="5237163"/>
            <a:ext cx="571500" cy="51593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57714" name="Line 18"/>
          <p:cNvSpPr>
            <a:spLocks noChangeShapeType="1"/>
          </p:cNvSpPr>
          <p:nvPr/>
        </p:nvSpPr>
        <p:spPr bwMode="auto">
          <a:xfrm>
            <a:off x="2854325" y="5073650"/>
            <a:ext cx="4206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57715" name="Picture 19"/>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63900" y="4899025"/>
            <a:ext cx="539750" cy="3476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57716" name="Rectangle 20"/>
          <p:cNvSpPr>
            <a:spLocks noChangeArrowheads="1"/>
          </p:cNvSpPr>
          <p:nvPr/>
        </p:nvSpPr>
        <p:spPr bwMode="auto">
          <a:xfrm>
            <a:off x="3160713" y="4538663"/>
            <a:ext cx="776287" cy="352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a:effectLst>
                  <a:outerShdw blurRad="38100" dist="38100" dir="2700000" algn="tl">
                    <a:srgbClr val="FFFFFF"/>
                  </a:outerShdw>
                </a:effectLst>
              </a:rPr>
              <a:t>Sonda</a:t>
            </a:r>
            <a:endParaRPr lang="cs-CZ">
              <a:effectLst>
                <a:outerShdw blurRad="38100" dist="38100" dir="2700000" algn="tl">
                  <a:srgbClr val="FFFFFF"/>
                </a:outerShdw>
              </a:effectLst>
              <a:latin typeface="Arial CE" charset="-18"/>
            </a:endParaRPr>
          </a:p>
        </p:txBody>
      </p:sp>
      <p:grpSp>
        <p:nvGrpSpPr>
          <p:cNvPr id="157717" name="Group 21"/>
          <p:cNvGrpSpPr>
            <a:grpSpLocks/>
          </p:cNvGrpSpPr>
          <p:nvPr/>
        </p:nvGrpSpPr>
        <p:grpSpPr bwMode="auto">
          <a:xfrm>
            <a:off x="3105150" y="2413000"/>
            <a:ext cx="1071563" cy="631825"/>
            <a:chOff x="2200" y="1520"/>
            <a:chExt cx="760" cy="398"/>
          </a:xfrm>
        </p:grpSpPr>
        <p:grpSp>
          <p:nvGrpSpPr>
            <p:cNvPr id="157718" name="Group 22"/>
            <p:cNvGrpSpPr>
              <a:grpSpLocks/>
            </p:cNvGrpSpPr>
            <p:nvPr/>
          </p:nvGrpSpPr>
          <p:grpSpPr bwMode="auto">
            <a:xfrm>
              <a:off x="2200" y="1520"/>
              <a:ext cx="760" cy="398"/>
              <a:chOff x="2200" y="1520"/>
              <a:chExt cx="760" cy="398"/>
            </a:xfrm>
          </p:grpSpPr>
          <p:sp>
            <p:nvSpPr>
              <p:cNvPr id="157719" name="Oval 23"/>
              <p:cNvSpPr>
                <a:spLocks noChangeArrowheads="1"/>
              </p:cNvSpPr>
              <p:nvPr/>
            </p:nvSpPr>
            <p:spPr bwMode="auto">
              <a:xfrm>
                <a:off x="2200" y="1603"/>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57720" name="Oval 24"/>
              <p:cNvSpPr>
                <a:spLocks noChangeArrowheads="1"/>
              </p:cNvSpPr>
              <p:nvPr/>
            </p:nvSpPr>
            <p:spPr bwMode="auto">
              <a:xfrm>
                <a:off x="2439" y="1520"/>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57721" name="Oval 25"/>
              <p:cNvSpPr>
                <a:spLocks noChangeArrowheads="1"/>
              </p:cNvSpPr>
              <p:nvPr/>
            </p:nvSpPr>
            <p:spPr bwMode="auto">
              <a:xfrm>
                <a:off x="2320" y="1718"/>
                <a:ext cx="303" cy="200"/>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57722" name="Oval 26"/>
              <p:cNvSpPr>
                <a:spLocks noChangeArrowheads="1"/>
              </p:cNvSpPr>
              <p:nvPr/>
            </p:nvSpPr>
            <p:spPr bwMode="auto">
              <a:xfrm>
                <a:off x="2657" y="1582"/>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57723" name="Oval 27"/>
              <p:cNvSpPr>
                <a:spLocks noChangeArrowheads="1"/>
              </p:cNvSpPr>
              <p:nvPr/>
            </p:nvSpPr>
            <p:spPr bwMode="auto">
              <a:xfrm>
                <a:off x="2574" y="1717"/>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57724" name="Freeform 28"/>
              <p:cNvSpPr>
                <a:spLocks/>
              </p:cNvSpPr>
              <p:nvPr/>
            </p:nvSpPr>
            <p:spPr bwMode="auto">
              <a:xfrm>
                <a:off x="2321" y="1578"/>
                <a:ext cx="561" cy="312"/>
              </a:xfrm>
              <a:custGeom>
                <a:avLst/>
                <a:gdLst>
                  <a:gd name="T0" fmla="*/ 62 w 561"/>
                  <a:gd name="T1" fmla="*/ 62 h 312"/>
                  <a:gd name="T2" fmla="*/ 228 w 561"/>
                  <a:gd name="T3" fmla="*/ 0 h 312"/>
                  <a:gd name="T4" fmla="*/ 487 w 561"/>
                  <a:gd name="T5" fmla="*/ 21 h 312"/>
                  <a:gd name="T6" fmla="*/ 560 w 561"/>
                  <a:gd name="T7" fmla="*/ 114 h 312"/>
                  <a:gd name="T8" fmla="*/ 539 w 561"/>
                  <a:gd name="T9" fmla="*/ 249 h 312"/>
                  <a:gd name="T10" fmla="*/ 197 w 561"/>
                  <a:gd name="T11" fmla="*/ 311 h 312"/>
                  <a:gd name="T12" fmla="*/ 0 w 561"/>
                  <a:gd name="T13" fmla="*/ 207 h 312"/>
                  <a:gd name="T14" fmla="*/ 62 w 561"/>
                  <a:gd name="T15" fmla="*/ 62 h 3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1" h="312">
                    <a:moveTo>
                      <a:pt x="62" y="62"/>
                    </a:moveTo>
                    <a:lnTo>
                      <a:pt x="228" y="0"/>
                    </a:lnTo>
                    <a:lnTo>
                      <a:pt x="487" y="21"/>
                    </a:lnTo>
                    <a:lnTo>
                      <a:pt x="560" y="114"/>
                    </a:lnTo>
                    <a:lnTo>
                      <a:pt x="539" y="249"/>
                    </a:lnTo>
                    <a:lnTo>
                      <a:pt x="197" y="311"/>
                    </a:lnTo>
                    <a:lnTo>
                      <a:pt x="0" y="207"/>
                    </a:lnTo>
                    <a:lnTo>
                      <a:pt x="62" y="62"/>
                    </a:lnTo>
                  </a:path>
                </a:pathLst>
              </a:custGeom>
              <a:solidFill>
                <a:srgbClr val="A2C1FE"/>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grpSp>
        <p:sp>
          <p:nvSpPr>
            <p:cNvPr id="157725" name="Rectangle 29"/>
            <p:cNvSpPr>
              <a:spLocks noChangeArrowheads="1"/>
            </p:cNvSpPr>
            <p:nvPr/>
          </p:nvSpPr>
          <p:spPr bwMode="auto">
            <a:xfrm>
              <a:off x="2439" y="1559"/>
              <a:ext cx="290" cy="34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3200" b="1">
                  <a:effectLst>
                    <a:outerShdw blurRad="38100" dist="38100" dir="2700000" algn="tl">
                      <a:srgbClr val="FFFFFF"/>
                    </a:outerShdw>
                  </a:effectLst>
                </a:rPr>
                <a:t>?</a:t>
              </a:r>
            </a:p>
          </p:txBody>
        </p:sp>
      </p:grpSp>
      <p:sp>
        <p:nvSpPr>
          <p:cNvPr id="157726" name="Rectangle 30"/>
          <p:cNvSpPr>
            <a:spLocks noGrp="1" noChangeArrowheads="1"/>
          </p:cNvSpPr>
          <p:nvPr>
            <p:ph type="body" idx="1"/>
          </p:nvPr>
        </p:nvSpPr>
        <p:spPr>
          <a:xfrm>
            <a:off x="4972050" y="1600200"/>
            <a:ext cx="4076700"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a:buFont typeface="Wingdings" pitchFamily="2" charset="2"/>
              <a:buNone/>
            </a:pPr>
            <a:r>
              <a:rPr lang="cs-CZ" sz="2000">
                <a:solidFill>
                  <a:schemeClr val="accent1"/>
                </a:solidFill>
              </a:rPr>
              <a:t>Statistiky</a:t>
            </a:r>
            <a:endParaRPr lang="cs-CZ" sz="2000"/>
          </a:p>
          <a:p>
            <a:r>
              <a:rPr lang="cs-CZ" sz="2000"/>
              <a:t>Ukazuje statistiky LAN segmentu</a:t>
            </a:r>
          </a:p>
          <a:p>
            <a:r>
              <a:rPr lang="cs-CZ" sz="2000"/>
              <a:t>Není vztažen k individuálním host. systémům</a:t>
            </a:r>
          </a:p>
          <a:p>
            <a:r>
              <a:rPr lang="cs-CZ" sz="2000"/>
              <a:t>Nepracuje přes mosty, přepínače (switch) a směrovače</a:t>
            </a:r>
            <a:endParaRPr lang="cs-CZ" sz="2000">
              <a:latin typeface="Arial CE" charset="-18"/>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Zástupný symbol pro zápatí 3"/>
          <p:cNvSpPr>
            <a:spLocks noGrp="1"/>
          </p:cNvSpPr>
          <p:nvPr>
            <p:ph type="ftr" sz="quarter" idx="11"/>
          </p:nvPr>
        </p:nvSpPr>
        <p:spPr/>
        <p:txBody>
          <a:bodyPr/>
          <a:lstStyle/>
          <a:p>
            <a:r>
              <a:rPr lang="cs-CZ"/>
              <a:t>Počítačové sítě</a:t>
            </a:r>
          </a:p>
        </p:txBody>
      </p:sp>
      <p:sp>
        <p:nvSpPr>
          <p:cNvPr id="36" name="Zástupný symbol pro číslo snímku 4"/>
          <p:cNvSpPr>
            <a:spLocks noGrp="1"/>
          </p:cNvSpPr>
          <p:nvPr>
            <p:ph type="sldNum" sz="quarter" idx="12"/>
          </p:nvPr>
        </p:nvSpPr>
        <p:spPr/>
        <p:txBody>
          <a:bodyPr/>
          <a:lstStyle/>
          <a:p>
            <a:fld id="{8FFAC134-9699-4C79-9247-EB8D327AB85E}" type="slidenum">
              <a:rPr lang="cs-CZ"/>
              <a:pPr/>
              <a:t>51</a:t>
            </a:fld>
            <a:endParaRPr lang="cs-CZ"/>
          </a:p>
        </p:txBody>
      </p:sp>
      <p:sp>
        <p:nvSpPr>
          <p:cNvPr id="159746" name="Rectangle 2"/>
          <p:cNvSpPr>
            <a:spLocks noChangeArrowheads="1"/>
          </p:cNvSpPr>
          <p:nvPr/>
        </p:nvSpPr>
        <p:spPr bwMode="auto">
          <a:xfrm>
            <a:off x="339725" y="1946275"/>
            <a:ext cx="5254625" cy="3709988"/>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59747" name="Rectangle 3"/>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Alarmy RMON</a:t>
            </a:r>
            <a:endParaRPr lang="cs-CZ">
              <a:latin typeface="Arial CE" charset="-18"/>
            </a:endParaRPr>
          </a:p>
        </p:txBody>
      </p:sp>
      <p:sp>
        <p:nvSpPr>
          <p:cNvPr id="159748" name="Line 4"/>
          <p:cNvSpPr>
            <a:spLocks noChangeShapeType="1"/>
          </p:cNvSpPr>
          <p:nvPr/>
        </p:nvSpPr>
        <p:spPr bwMode="auto">
          <a:xfrm>
            <a:off x="782638" y="2744788"/>
            <a:ext cx="0" cy="21510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49" name="Line 5"/>
          <p:cNvSpPr>
            <a:spLocks noChangeShapeType="1"/>
          </p:cNvSpPr>
          <p:nvPr/>
        </p:nvSpPr>
        <p:spPr bwMode="auto">
          <a:xfrm>
            <a:off x="782638" y="4895850"/>
            <a:ext cx="37369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0" name="Line 6"/>
          <p:cNvSpPr>
            <a:spLocks noChangeShapeType="1"/>
          </p:cNvSpPr>
          <p:nvPr/>
        </p:nvSpPr>
        <p:spPr bwMode="auto">
          <a:xfrm>
            <a:off x="1195388"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1" name="Line 7"/>
          <p:cNvSpPr>
            <a:spLocks noChangeShapeType="1"/>
          </p:cNvSpPr>
          <p:nvPr/>
        </p:nvSpPr>
        <p:spPr bwMode="auto">
          <a:xfrm>
            <a:off x="1625600"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2" name="Line 8"/>
          <p:cNvSpPr>
            <a:spLocks noChangeShapeType="1"/>
          </p:cNvSpPr>
          <p:nvPr/>
        </p:nvSpPr>
        <p:spPr bwMode="auto">
          <a:xfrm>
            <a:off x="2058988"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3" name="Line 9"/>
          <p:cNvSpPr>
            <a:spLocks noChangeShapeType="1"/>
          </p:cNvSpPr>
          <p:nvPr/>
        </p:nvSpPr>
        <p:spPr bwMode="auto">
          <a:xfrm>
            <a:off x="2490788"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4" name="Line 10"/>
          <p:cNvSpPr>
            <a:spLocks noChangeShapeType="1"/>
          </p:cNvSpPr>
          <p:nvPr/>
        </p:nvSpPr>
        <p:spPr bwMode="auto">
          <a:xfrm>
            <a:off x="2921000"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5" name="Line 11"/>
          <p:cNvSpPr>
            <a:spLocks noChangeShapeType="1"/>
          </p:cNvSpPr>
          <p:nvPr/>
        </p:nvSpPr>
        <p:spPr bwMode="auto">
          <a:xfrm>
            <a:off x="3354388"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6" name="Line 12"/>
          <p:cNvSpPr>
            <a:spLocks noChangeShapeType="1"/>
          </p:cNvSpPr>
          <p:nvPr/>
        </p:nvSpPr>
        <p:spPr bwMode="auto">
          <a:xfrm>
            <a:off x="3786188"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7" name="Line 13"/>
          <p:cNvSpPr>
            <a:spLocks noChangeShapeType="1"/>
          </p:cNvSpPr>
          <p:nvPr/>
        </p:nvSpPr>
        <p:spPr bwMode="auto">
          <a:xfrm>
            <a:off x="4219575" y="4895850"/>
            <a:ext cx="0" cy="1158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8" name="Line 14"/>
          <p:cNvSpPr>
            <a:spLocks noChangeShapeType="1"/>
          </p:cNvSpPr>
          <p:nvPr/>
        </p:nvSpPr>
        <p:spPr bwMode="auto">
          <a:xfrm>
            <a:off x="676275" y="4887913"/>
            <a:ext cx="920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59" name="Line 15"/>
          <p:cNvSpPr>
            <a:spLocks noChangeShapeType="1"/>
          </p:cNvSpPr>
          <p:nvPr/>
        </p:nvSpPr>
        <p:spPr bwMode="auto">
          <a:xfrm>
            <a:off x="679450" y="4421188"/>
            <a:ext cx="984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0" name="Line 16"/>
          <p:cNvSpPr>
            <a:spLocks noChangeShapeType="1"/>
          </p:cNvSpPr>
          <p:nvPr/>
        </p:nvSpPr>
        <p:spPr bwMode="auto">
          <a:xfrm>
            <a:off x="688975" y="3954463"/>
            <a:ext cx="936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1" name="Line 17"/>
          <p:cNvSpPr>
            <a:spLocks noChangeShapeType="1"/>
          </p:cNvSpPr>
          <p:nvPr/>
        </p:nvSpPr>
        <p:spPr bwMode="auto">
          <a:xfrm>
            <a:off x="688975" y="3489325"/>
            <a:ext cx="936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2" name="Line 18"/>
          <p:cNvSpPr>
            <a:spLocks noChangeShapeType="1"/>
          </p:cNvSpPr>
          <p:nvPr/>
        </p:nvSpPr>
        <p:spPr bwMode="auto">
          <a:xfrm>
            <a:off x="679450" y="3021013"/>
            <a:ext cx="9525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3" name="Freeform 19"/>
          <p:cNvSpPr>
            <a:spLocks/>
          </p:cNvSpPr>
          <p:nvPr/>
        </p:nvSpPr>
        <p:spPr bwMode="auto">
          <a:xfrm>
            <a:off x="784225" y="2498725"/>
            <a:ext cx="3667125" cy="2392363"/>
          </a:xfrm>
          <a:custGeom>
            <a:avLst/>
            <a:gdLst>
              <a:gd name="T0" fmla="*/ 0 w 2598"/>
              <a:gd name="T1" fmla="*/ 1105 h 1507"/>
              <a:gd name="T2" fmla="*/ 50 w 2598"/>
              <a:gd name="T3" fmla="*/ 672 h 1507"/>
              <a:gd name="T4" fmla="*/ 119 w 2598"/>
              <a:gd name="T5" fmla="*/ 1320 h 1507"/>
              <a:gd name="T6" fmla="*/ 188 w 2598"/>
              <a:gd name="T7" fmla="*/ 611 h 1507"/>
              <a:gd name="T8" fmla="*/ 270 w 2598"/>
              <a:gd name="T9" fmla="*/ 773 h 1507"/>
              <a:gd name="T10" fmla="*/ 331 w 2598"/>
              <a:gd name="T11" fmla="*/ 1317 h 1507"/>
              <a:gd name="T12" fmla="*/ 408 w 2598"/>
              <a:gd name="T13" fmla="*/ 723 h 1507"/>
              <a:gd name="T14" fmla="*/ 490 w 2598"/>
              <a:gd name="T15" fmla="*/ 1055 h 1507"/>
              <a:gd name="T16" fmla="*/ 561 w 2598"/>
              <a:gd name="T17" fmla="*/ 453 h 1507"/>
              <a:gd name="T18" fmla="*/ 633 w 2598"/>
              <a:gd name="T19" fmla="*/ 460 h 1507"/>
              <a:gd name="T20" fmla="*/ 691 w 2598"/>
              <a:gd name="T21" fmla="*/ 983 h 1507"/>
              <a:gd name="T22" fmla="*/ 763 w 2598"/>
              <a:gd name="T23" fmla="*/ 0 h 1507"/>
              <a:gd name="T24" fmla="*/ 830 w 2598"/>
              <a:gd name="T25" fmla="*/ 107 h 1507"/>
              <a:gd name="T26" fmla="*/ 899 w 2598"/>
              <a:gd name="T27" fmla="*/ 165 h 1507"/>
              <a:gd name="T28" fmla="*/ 951 w 2598"/>
              <a:gd name="T29" fmla="*/ 204 h 1507"/>
              <a:gd name="T30" fmla="*/ 997 w 2598"/>
              <a:gd name="T31" fmla="*/ 271 h 1507"/>
              <a:gd name="T32" fmla="*/ 1058 w 2598"/>
              <a:gd name="T33" fmla="*/ 489 h 1507"/>
              <a:gd name="T34" fmla="*/ 1126 w 2598"/>
              <a:gd name="T35" fmla="*/ 677 h 1507"/>
              <a:gd name="T36" fmla="*/ 1211 w 2598"/>
              <a:gd name="T37" fmla="*/ 1173 h 1507"/>
              <a:gd name="T38" fmla="*/ 1279 w 2598"/>
              <a:gd name="T39" fmla="*/ 904 h 1507"/>
              <a:gd name="T40" fmla="*/ 1342 w 2598"/>
              <a:gd name="T41" fmla="*/ 847 h 1507"/>
              <a:gd name="T42" fmla="*/ 1421 w 2598"/>
              <a:gd name="T43" fmla="*/ 820 h 1507"/>
              <a:gd name="T44" fmla="*/ 1523 w 2598"/>
              <a:gd name="T45" fmla="*/ 901 h 1507"/>
              <a:gd name="T46" fmla="*/ 1562 w 2598"/>
              <a:gd name="T47" fmla="*/ 457 h 1507"/>
              <a:gd name="T48" fmla="*/ 1658 w 2598"/>
              <a:gd name="T49" fmla="*/ 181 h 1507"/>
              <a:gd name="T50" fmla="*/ 1720 w 2598"/>
              <a:gd name="T51" fmla="*/ 866 h 1507"/>
              <a:gd name="T52" fmla="*/ 1767 w 2598"/>
              <a:gd name="T53" fmla="*/ 1131 h 1507"/>
              <a:gd name="T54" fmla="*/ 1797 w 2598"/>
              <a:gd name="T55" fmla="*/ 637 h 1507"/>
              <a:gd name="T56" fmla="*/ 1907 w 2598"/>
              <a:gd name="T57" fmla="*/ 1130 h 1507"/>
              <a:gd name="T58" fmla="*/ 1964 w 2598"/>
              <a:gd name="T59" fmla="*/ 726 h 1507"/>
              <a:gd name="T60" fmla="*/ 2049 w 2598"/>
              <a:gd name="T61" fmla="*/ 721 h 1507"/>
              <a:gd name="T62" fmla="*/ 2115 w 2598"/>
              <a:gd name="T63" fmla="*/ 817 h 1507"/>
              <a:gd name="T64" fmla="*/ 2165 w 2598"/>
              <a:gd name="T65" fmla="*/ 1337 h 1507"/>
              <a:gd name="T66" fmla="*/ 2215 w 2598"/>
              <a:gd name="T67" fmla="*/ 794 h 1507"/>
              <a:gd name="T68" fmla="*/ 2289 w 2598"/>
              <a:gd name="T69" fmla="*/ 1177 h 1507"/>
              <a:gd name="T70" fmla="*/ 2333 w 2598"/>
              <a:gd name="T71" fmla="*/ 733 h 1507"/>
              <a:gd name="T72" fmla="*/ 2410 w 2598"/>
              <a:gd name="T73" fmla="*/ 945 h 1507"/>
              <a:gd name="T74" fmla="*/ 2536 w 2598"/>
              <a:gd name="T75" fmla="*/ 833 h 1507"/>
              <a:gd name="T76" fmla="*/ 2597 w 2598"/>
              <a:gd name="T77" fmla="*/ 1506 h 1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598" h="1507">
                <a:moveTo>
                  <a:pt x="1" y="1501"/>
                </a:moveTo>
                <a:lnTo>
                  <a:pt x="0" y="1105"/>
                </a:lnTo>
                <a:lnTo>
                  <a:pt x="0" y="892"/>
                </a:lnTo>
                <a:lnTo>
                  <a:pt x="50" y="672"/>
                </a:lnTo>
                <a:lnTo>
                  <a:pt x="72" y="1167"/>
                </a:lnTo>
                <a:lnTo>
                  <a:pt x="119" y="1320"/>
                </a:lnTo>
                <a:lnTo>
                  <a:pt x="155" y="787"/>
                </a:lnTo>
                <a:lnTo>
                  <a:pt x="188" y="611"/>
                </a:lnTo>
                <a:lnTo>
                  <a:pt x="229" y="963"/>
                </a:lnTo>
                <a:lnTo>
                  <a:pt x="270" y="773"/>
                </a:lnTo>
                <a:lnTo>
                  <a:pt x="288" y="1253"/>
                </a:lnTo>
                <a:lnTo>
                  <a:pt x="331" y="1317"/>
                </a:lnTo>
                <a:lnTo>
                  <a:pt x="376" y="876"/>
                </a:lnTo>
                <a:lnTo>
                  <a:pt x="408" y="723"/>
                </a:lnTo>
                <a:lnTo>
                  <a:pt x="439" y="1335"/>
                </a:lnTo>
                <a:lnTo>
                  <a:pt x="490" y="1055"/>
                </a:lnTo>
                <a:lnTo>
                  <a:pt x="531" y="683"/>
                </a:lnTo>
                <a:lnTo>
                  <a:pt x="561" y="453"/>
                </a:lnTo>
                <a:lnTo>
                  <a:pt x="597" y="604"/>
                </a:lnTo>
                <a:lnTo>
                  <a:pt x="633" y="460"/>
                </a:lnTo>
                <a:lnTo>
                  <a:pt x="656" y="848"/>
                </a:lnTo>
                <a:lnTo>
                  <a:pt x="691" y="983"/>
                </a:lnTo>
                <a:lnTo>
                  <a:pt x="749" y="162"/>
                </a:lnTo>
                <a:lnTo>
                  <a:pt x="763" y="0"/>
                </a:lnTo>
                <a:lnTo>
                  <a:pt x="794" y="220"/>
                </a:lnTo>
                <a:lnTo>
                  <a:pt x="830" y="107"/>
                </a:lnTo>
                <a:lnTo>
                  <a:pt x="874" y="402"/>
                </a:lnTo>
                <a:lnTo>
                  <a:pt x="899" y="165"/>
                </a:lnTo>
                <a:lnTo>
                  <a:pt x="931" y="335"/>
                </a:lnTo>
                <a:lnTo>
                  <a:pt x="951" y="204"/>
                </a:lnTo>
                <a:lnTo>
                  <a:pt x="971" y="379"/>
                </a:lnTo>
                <a:lnTo>
                  <a:pt x="997" y="271"/>
                </a:lnTo>
                <a:lnTo>
                  <a:pt x="1033" y="74"/>
                </a:lnTo>
                <a:lnTo>
                  <a:pt x="1058" y="489"/>
                </a:lnTo>
                <a:lnTo>
                  <a:pt x="1085" y="790"/>
                </a:lnTo>
                <a:lnTo>
                  <a:pt x="1126" y="677"/>
                </a:lnTo>
                <a:lnTo>
                  <a:pt x="1175" y="1029"/>
                </a:lnTo>
                <a:lnTo>
                  <a:pt x="1211" y="1173"/>
                </a:lnTo>
                <a:lnTo>
                  <a:pt x="1247" y="724"/>
                </a:lnTo>
                <a:lnTo>
                  <a:pt x="1279" y="904"/>
                </a:lnTo>
                <a:lnTo>
                  <a:pt x="1319" y="1140"/>
                </a:lnTo>
                <a:lnTo>
                  <a:pt x="1342" y="847"/>
                </a:lnTo>
                <a:lnTo>
                  <a:pt x="1396" y="1004"/>
                </a:lnTo>
                <a:lnTo>
                  <a:pt x="1421" y="820"/>
                </a:lnTo>
                <a:lnTo>
                  <a:pt x="1479" y="360"/>
                </a:lnTo>
                <a:lnTo>
                  <a:pt x="1523" y="901"/>
                </a:lnTo>
                <a:lnTo>
                  <a:pt x="1541" y="677"/>
                </a:lnTo>
                <a:lnTo>
                  <a:pt x="1562" y="457"/>
                </a:lnTo>
                <a:lnTo>
                  <a:pt x="1607" y="10"/>
                </a:lnTo>
                <a:lnTo>
                  <a:pt x="1658" y="181"/>
                </a:lnTo>
                <a:lnTo>
                  <a:pt x="1686" y="325"/>
                </a:lnTo>
                <a:lnTo>
                  <a:pt x="1720" y="866"/>
                </a:lnTo>
                <a:lnTo>
                  <a:pt x="1743" y="1252"/>
                </a:lnTo>
                <a:lnTo>
                  <a:pt x="1767" y="1131"/>
                </a:lnTo>
                <a:lnTo>
                  <a:pt x="1785" y="804"/>
                </a:lnTo>
                <a:lnTo>
                  <a:pt x="1797" y="637"/>
                </a:lnTo>
                <a:lnTo>
                  <a:pt x="1865" y="1003"/>
                </a:lnTo>
                <a:lnTo>
                  <a:pt x="1907" y="1130"/>
                </a:lnTo>
                <a:lnTo>
                  <a:pt x="1930" y="884"/>
                </a:lnTo>
                <a:lnTo>
                  <a:pt x="1964" y="726"/>
                </a:lnTo>
                <a:lnTo>
                  <a:pt x="2009" y="993"/>
                </a:lnTo>
                <a:lnTo>
                  <a:pt x="2049" y="721"/>
                </a:lnTo>
                <a:lnTo>
                  <a:pt x="2081" y="1052"/>
                </a:lnTo>
                <a:lnTo>
                  <a:pt x="2115" y="817"/>
                </a:lnTo>
                <a:lnTo>
                  <a:pt x="2133" y="1242"/>
                </a:lnTo>
                <a:lnTo>
                  <a:pt x="2165" y="1337"/>
                </a:lnTo>
                <a:lnTo>
                  <a:pt x="2193" y="879"/>
                </a:lnTo>
                <a:lnTo>
                  <a:pt x="2215" y="794"/>
                </a:lnTo>
                <a:lnTo>
                  <a:pt x="2251" y="1082"/>
                </a:lnTo>
                <a:lnTo>
                  <a:pt x="2289" y="1177"/>
                </a:lnTo>
                <a:lnTo>
                  <a:pt x="2312" y="895"/>
                </a:lnTo>
                <a:lnTo>
                  <a:pt x="2333" y="733"/>
                </a:lnTo>
                <a:lnTo>
                  <a:pt x="2383" y="1202"/>
                </a:lnTo>
                <a:lnTo>
                  <a:pt x="2410" y="945"/>
                </a:lnTo>
                <a:lnTo>
                  <a:pt x="2469" y="1099"/>
                </a:lnTo>
                <a:lnTo>
                  <a:pt x="2536" y="833"/>
                </a:lnTo>
                <a:lnTo>
                  <a:pt x="2534" y="1506"/>
                </a:lnTo>
                <a:lnTo>
                  <a:pt x="2597" y="1506"/>
                </a:lnTo>
              </a:path>
            </a:pathLst>
          </a:custGeom>
          <a:solidFill>
            <a:srgbClr val="A2C1FE"/>
          </a:solidFill>
          <a:ln w="12700" cap="rnd" cmpd="sng">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4" name="Line 20"/>
          <p:cNvSpPr>
            <a:spLocks noChangeShapeType="1"/>
          </p:cNvSpPr>
          <p:nvPr/>
        </p:nvSpPr>
        <p:spPr bwMode="auto">
          <a:xfrm>
            <a:off x="773113" y="2906713"/>
            <a:ext cx="333375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5" name="Line 21"/>
          <p:cNvSpPr>
            <a:spLocks noChangeShapeType="1"/>
          </p:cNvSpPr>
          <p:nvPr/>
        </p:nvSpPr>
        <p:spPr bwMode="auto">
          <a:xfrm>
            <a:off x="785813" y="3363913"/>
            <a:ext cx="380365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66" name="Rectangle 22"/>
          <p:cNvSpPr>
            <a:spLocks noChangeArrowheads="1"/>
          </p:cNvSpPr>
          <p:nvPr/>
        </p:nvSpPr>
        <p:spPr bwMode="auto">
          <a:xfrm>
            <a:off x="4019550" y="2533650"/>
            <a:ext cx="617538" cy="352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6363" tIns="52388" rIns="106363" bIns="52388">
            <a:spAutoFit/>
          </a:bodyPr>
          <a:lstStyle/>
          <a:p>
            <a:pPr defTabSz="1038225">
              <a:lnSpc>
                <a:spcPct val="90000"/>
              </a:lnSpc>
            </a:pPr>
            <a:r>
              <a:rPr lang="cs-CZ">
                <a:effectLst>
                  <a:outerShdw blurRad="38100" dist="38100" dir="2700000" algn="tl">
                    <a:srgbClr val="FFFFFF"/>
                  </a:outerShdw>
                </a:effectLst>
              </a:rPr>
              <a:t>Práh</a:t>
            </a:r>
            <a:endParaRPr lang="cs-CZ">
              <a:effectLst>
                <a:outerShdw blurRad="38100" dist="38100" dir="2700000" algn="tl">
                  <a:srgbClr val="FFFFFF"/>
                </a:outerShdw>
              </a:effectLst>
              <a:latin typeface="Arial CE" charset="-18"/>
            </a:endParaRPr>
          </a:p>
        </p:txBody>
      </p:sp>
      <p:sp>
        <p:nvSpPr>
          <p:cNvPr id="159767" name="Rectangle 23"/>
          <p:cNvSpPr>
            <a:spLocks noChangeArrowheads="1"/>
          </p:cNvSpPr>
          <p:nvPr/>
        </p:nvSpPr>
        <p:spPr bwMode="auto">
          <a:xfrm>
            <a:off x="3714750" y="2968625"/>
            <a:ext cx="1554163" cy="352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a:effectLst>
                  <a:outerShdw blurRad="38100" dist="38100" dir="2700000" algn="tl">
                    <a:srgbClr val="FFFFFF"/>
                  </a:outerShdw>
                </a:effectLst>
              </a:rPr>
              <a:t>Úroveň obnovy</a:t>
            </a:r>
            <a:endParaRPr lang="cs-CZ">
              <a:effectLst>
                <a:outerShdw blurRad="38100" dist="38100" dir="2700000" algn="tl">
                  <a:srgbClr val="FFFFFF"/>
                </a:outerShdw>
              </a:effectLst>
              <a:latin typeface="Arial CE" charset="-18"/>
            </a:endParaRPr>
          </a:p>
        </p:txBody>
      </p:sp>
      <p:sp>
        <p:nvSpPr>
          <p:cNvPr id="159768" name="Rectangle 24"/>
          <p:cNvSpPr>
            <a:spLocks noChangeArrowheads="1"/>
          </p:cNvSpPr>
          <p:nvPr/>
        </p:nvSpPr>
        <p:spPr bwMode="auto">
          <a:xfrm>
            <a:off x="831850" y="2152650"/>
            <a:ext cx="1171575" cy="352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a:effectLst>
                  <a:outerShdw blurRad="38100" dist="38100" dir="2700000" algn="tl">
                    <a:srgbClr val="FFFFFF"/>
                  </a:outerShdw>
                </a:effectLst>
              </a:rPr>
              <a:t>Vznik akce</a:t>
            </a:r>
            <a:endParaRPr lang="cs-CZ">
              <a:effectLst>
                <a:outerShdw blurRad="38100" dist="38100" dir="2700000" algn="tl">
                  <a:srgbClr val="FFFFFF"/>
                </a:outerShdw>
              </a:effectLst>
              <a:latin typeface="Arial CE" charset="-18"/>
            </a:endParaRPr>
          </a:p>
        </p:txBody>
      </p:sp>
      <p:sp>
        <p:nvSpPr>
          <p:cNvPr id="159769" name="Line 25"/>
          <p:cNvSpPr>
            <a:spLocks noChangeShapeType="1"/>
          </p:cNvSpPr>
          <p:nvPr/>
        </p:nvSpPr>
        <p:spPr bwMode="auto">
          <a:xfrm>
            <a:off x="1276350" y="2419350"/>
            <a:ext cx="501650" cy="4445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70" name="Rectangle 26"/>
          <p:cNvSpPr>
            <a:spLocks noChangeArrowheads="1"/>
          </p:cNvSpPr>
          <p:nvPr/>
        </p:nvSpPr>
        <p:spPr bwMode="auto">
          <a:xfrm>
            <a:off x="3216275" y="5037138"/>
            <a:ext cx="650875" cy="4206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Čas</a:t>
            </a:r>
            <a:endParaRPr lang="cs-CZ" sz="2300">
              <a:effectLst>
                <a:outerShdw blurRad="38100" dist="38100" dir="2700000" algn="tl">
                  <a:srgbClr val="FFFFFF"/>
                </a:outerShdw>
              </a:effectLst>
              <a:latin typeface="Arial CE" charset="-18"/>
            </a:endParaRPr>
          </a:p>
        </p:txBody>
      </p:sp>
      <p:sp>
        <p:nvSpPr>
          <p:cNvPr id="159771" name="Line 27"/>
          <p:cNvSpPr>
            <a:spLocks noChangeShapeType="1"/>
          </p:cNvSpPr>
          <p:nvPr/>
        </p:nvSpPr>
        <p:spPr bwMode="auto">
          <a:xfrm>
            <a:off x="3971925" y="5246688"/>
            <a:ext cx="393700"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72" name="Rectangle 28"/>
          <p:cNvSpPr>
            <a:spLocks noChangeArrowheads="1"/>
          </p:cNvSpPr>
          <p:nvPr/>
        </p:nvSpPr>
        <p:spPr bwMode="auto">
          <a:xfrm>
            <a:off x="4246563" y="3382963"/>
            <a:ext cx="1227137" cy="7366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Statistiky</a:t>
            </a:r>
          </a:p>
          <a:p>
            <a:pPr defTabSz="1038225">
              <a:lnSpc>
                <a:spcPct val="90000"/>
              </a:lnSpc>
            </a:pPr>
            <a:endParaRPr lang="cs-CZ" sz="2300">
              <a:effectLst>
                <a:outerShdw blurRad="38100" dist="38100" dir="2700000" algn="tl">
                  <a:srgbClr val="FFFFFF"/>
                </a:outerShdw>
              </a:effectLst>
            </a:endParaRPr>
          </a:p>
        </p:txBody>
      </p:sp>
      <p:sp>
        <p:nvSpPr>
          <p:cNvPr id="159773" name="Line 29"/>
          <p:cNvSpPr>
            <a:spLocks noChangeShapeType="1"/>
          </p:cNvSpPr>
          <p:nvPr/>
        </p:nvSpPr>
        <p:spPr bwMode="auto">
          <a:xfrm flipV="1">
            <a:off x="3717925" y="3543300"/>
            <a:ext cx="546100" cy="185738"/>
          </a:xfrm>
          <a:prstGeom prst="line">
            <a:avLst/>
          </a:prstGeom>
          <a:noFill/>
          <a:ln w="254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74" name="Line 30"/>
          <p:cNvSpPr>
            <a:spLocks noChangeShapeType="1"/>
          </p:cNvSpPr>
          <p:nvPr/>
        </p:nvSpPr>
        <p:spPr bwMode="auto">
          <a:xfrm>
            <a:off x="1276350" y="2427288"/>
            <a:ext cx="1711325" cy="45720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75" name="Line 31"/>
          <p:cNvSpPr>
            <a:spLocks noChangeShapeType="1"/>
          </p:cNvSpPr>
          <p:nvPr/>
        </p:nvSpPr>
        <p:spPr bwMode="auto">
          <a:xfrm flipH="1">
            <a:off x="2279650" y="3143250"/>
            <a:ext cx="1514475" cy="20002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76" name="Line 32"/>
          <p:cNvSpPr>
            <a:spLocks noChangeShapeType="1"/>
          </p:cNvSpPr>
          <p:nvPr/>
        </p:nvSpPr>
        <p:spPr bwMode="auto">
          <a:xfrm flipH="1">
            <a:off x="3206750" y="3162300"/>
            <a:ext cx="604838" cy="206375"/>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59777" name="Rectangle 33"/>
          <p:cNvSpPr>
            <a:spLocks noChangeArrowheads="1"/>
          </p:cNvSpPr>
          <p:nvPr/>
        </p:nvSpPr>
        <p:spPr bwMode="auto">
          <a:xfrm>
            <a:off x="5729288" y="1924050"/>
            <a:ext cx="2990850" cy="31432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85750" indent="-285750">
              <a:lnSpc>
                <a:spcPct val="90000"/>
              </a:lnSpc>
              <a:spcBef>
                <a:spcPct val="30000"/>
              </a:spcBef>
            </a:pPr>
            <a:r>
              <a:rPr lang="cs-CZ" sz="2400">
                <a:solidFill>
                  <a:schemeClr val="accent1"/>
                </a:solidFill>
                <a:effectLst>
                  <a:outerShdw blurRad="38100" dist="38100" dir="2700000" algn="tl">
                    <a:srgbClr val="000000"/>
                  </a:outerShdw>
                </a:effectLst>
              </a:rPr>
              <a:t>Alarmy</a:t>
            </a:r>
            <a:endParaRPr lang="cs-CZ" sz="2400">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Sonda RMON monitoruje jakékoliv statistiky podle MIB. Je-li překročena prahová hodnota, vytvoří vniřní RMON událost.</a:t>
            </a:r>
            <a:endParaRPr lang="cs-CZ" sz="2000">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Dokud hodnota neklesne pod úroveň obnovy, není spuštěna žádná další akce (hystereze).</a:t>
            </a:r>
            <a:endParaRPr lang="cs-CZ" sz="2400">
              <a:effectLst>
                <a:outerShdw blurRad="38100" dist="38100" dir="2700000" algn="tl">
                  <a:srgbClr val="FFFFFF"/>
                </a:outerShdw>
              </a:effectLst>
              <a:latin typeface="Arial CE" charset="-18"/>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Zástupný symbol pro zápatí 3"/>
          <p:cNvSpPr>
            <a:spLocks noGrp="1"/>
          </p:cNvSpPr>
          <p:nvPr>
            <p:ph type="ftr" sz="quarter" idx="11"/>
          </p:nvPr>
        </p:nvSpPr>
        <p:spPr/>
        <p:txBody>
          <a:bodyPr/>
          <a:lstStyle/>
          <a:p>
            <a:r>
              <a:rPr lang="cs-CZ"/>
              <a:t>Počítačové sítě</a:t>
            </a:r>
          </a:p>
        </p:txBody>
      </p:sp>
      <p:sp>
        <p:nvSpPr>
          <p:cNvPr id="57" name="Zástupný symbol pro číslo snímku 4"/>
          <p:cNvSpPr>
            <a:spLocks noGrp="1"/>
          </p:cNvSpPr>
          <p:nvPr>
            <p:ph type="sldNum" sz="quarter" idx="12"/>
          </p:nvPr>
        </p:nvSpPr>
        <p:spPr/>
        <p:txBody>
          <a:bodyPr/>
          <a:lstStyle/>
          <a:p>
            <a:fld id="{F12494A7-568D-475E-9DE1-F8B9D05D5150}" type="slidenum">
              <a:rPr lang="cs-CZ"/>
              <a:pPr/>
              <a:t>52</a:t>
            </a:fld>
            <a:endParaRPr lang="cs-CZ"/>
          </a:p>
        </p:txBody>
      </p:sp>
      <p:sp>
        <p:nvSpPr>
          <p:cNvPr id="161794" name="Rectangle 2"/>
          <p:cNvSpPr>
            <a:spLocks noChangeArrowheads="1"/>
          </p:cNvSpPr>
          <p:nvPr/>
        </p:nvSpPr>
        <p:spPr bwMode="auto">
          <a:xfrm>
            <a:off x="4151313" y="1549400"/>
            <a:ext cx="4675187" cy="2514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61795" name="Line 3"/>
          <p:cNvSpPr>
            <a:spLocks noChangeShapeType="1"/>
          </p:cNvSpPr>
          <p:nvPr/>
        </p:nvSpPr>
        <p:spPr bwMode="auto">
          <a:xfrm>
            <a:off x="5146675" y="1865313"/>
            <a:ext cx="0" cy="16033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796" name="Line 4"/>
          <p:cNvSpPr>
            <a:spLocks noChangeShapeType="1"/>
          </p:cNvSpPr>
          <p:nvPr/>
        </p:nvSpPr>
        <p:spPr bwMode="auto">
          <a:xfrm>
            <a:off x="5146675" y="3468688"/>
            <a:ext cx="308133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797" name="Freeform 5"/>
          <p:cNvSpPr>
            <a:spLocks/>
          </p:cNvSpPr>
          <p:nvPr/>
        </p:nvSpPr>
        <p:spPr bwMode="auto">
          <a:xfrm>
            <a:off x="5157788" y="1985963"/>
            <a:ext cx="3048000" cy="1470025"/>
          </a:xfrm>
          <a:custGeom>
            <a:avLst/>
            <a:gdLst>
              <a:gd name="T0" fmla="*/ 3 w 2160"/>
              <a:gd name="T1" fmla="*/ 547 h 926"/>
              <a:gd name="T2" fmla="*/ 62 w 2160"/>
              <a:gd name="T3" fmla="*/ 829 h 926"/>
              <a:gd name="T4" fmla="*/ 148 w 2160"/>
              <a:gd name="T5" fmla="*/ 847 h 926"/>
              <a:gd name="T6" fmla="*/ 215 w 2160"/>
              <a:gd name="T7" fmla="*/ 489 h 926"/>
              <a:gd name="T8" fmla="*/ 270 w 2160"/>
              <a:gd name="T9" fmla="*/ 573 h 926"/>
              <a:gd name="T10" fmla="*/ 361 w 2160"/>
              <a:gd name="T11" fmla="*/ 373 h 926"/>
              <a:gd name="T12" fmla="*/ 422 w 2160"/>
              <a:gd name="T13" fmla="*/ 293 h 926"/>
              <a:gd name="T14" fmla="*/ 515 w 2160"/>
              <a:gd name="T15" fmla="*/ 206 h 926"/>
              <a:gd name="T16" fmla="*/ 570 w 2160"/>
              <a:gd name="T17" fmla="*/ 488 h 926"/>
              <a:gd name="T18" fmla="*/ 644 w 2160"/>
              <a:gd name="T19" fmla="*/ 138 h 926"/>
              <a:gd name="T20" fmla="*/ 690 w 2160"/>
              <a:gd name="T21" fmla="*/ 773 h 926"/>
              <a:gd name="T22" fmla="*/ 735 w 2160"/>
              <a:gd name="T23" fmla="*/ 467 h 926"/>
              <a:gd name="T24" fmla="*/ 792 w 2160"/>
              <a:gd name="T25" fmla="*/ 685 h 926"/>
              <a:gd name="T26" fmla="*/ 839 w 2160"/>
              <a:gd name="T27" fmla="*/ 649 h 926"/>
              <a:gd name="T28" fmla="*/ 894 w 2160"/>
              <a:gd name="T29" fmla="*/ 529 h 926"/>
              <a:gd name="T30" fmla="*/ 954 w 2160"/>
              <a:gd name="T31" fmla="*/ 608 h 926"/>
              <a:gd name="T32" fmla="*/ 991 w 2160"/>
              <a:gd name="T33" fmla="*/ 263 h 926"/>
              <a:gd name="T34" fmla="*/ 1042 w 2160"/>
              <a:gd name="T35" fmla="*/ 584 h 926"/>
              <a:gd name="T36" fmla="*/ 1080 w 2160"/>
              <a:gd name="T37" fmla="*/ 417 h 926"/>
              <a:gd name="T38" fmla="*/ 1121 w 2160"/>
              <a:gd name="T39" fmla="*/ 388 h 926"/>
              <a:gd name="T40" fmla="*/ 1154 w 2160"/>
              <a:gd name="T41" fmla="*/ 268 h 926"/>
              <a:gd name="T42" fmla="*/ 1209 w 2160"/>
              <a:gd name="T43" fmla="*/ 13 h 926"/>
              <a:gd name="T44" fmla="*/ 1249 w 2160"/>
              <a:gd name="T45" fmla="*/ 665 h 926"/>
              <a:gd name="T46" fmla="*/ 1312 w 2160"/>
              <a:gd name="T47" fmla="*/ 538 h 926"/>
              <a:gd name="T48" fmla="*/ 1347 w 2160"/>
              <a:gd name="T49" fmla="*/ 608 h 926"/>
              <a:gd name="T50" fmla="*/ 1447 w 2160"/>
              <a:gd name="T51" fmla="*/ 790 h 926"/>
              <a:gd name="T52" fmla="*/ 1489 w 2160"/>
              <a:gd name="T53" fmla="*/ 185 h 926"/>
              <a:gd name="T54" fmla="*/ 1567 w 2160"/>
              <a:gd name="T55" fmla="*/ 492 h 926"/>
              <a:gd name="T56" fmla="*/ 1621 w 2160"/>
              <a:gd name="T57" fmla="*/ 467 h 926"/>
              <a:gd name="T58" fmla="*/ 1663 w 2160"/>
              <a:gd name="T59" fmla="*/ 525 h 926"/>
              <a:gd name="T60" fmla="*/ 1681 w 2160"/>
              <a:gd name="T61" fmla="*/ 132 h 926"/>
              <a:gd name="T62" fmla="*/ 1719 w 2160"/>
              <a:gd name="T63" fmla="*/ 608 h 926"/>
              <a:gd name="T64" fmla="*/ 1742 w 2160"/>
              <a:gd name="T65" fmla="*/ 379 h 926"/>
              <a:gd name="T66" fmla="*/ 1761 w 2160"/>
              <a:gd name="T67" fmla="*/ 240 h 926"/>
              <a:gd name="T68" fmla="*/ 1783 w 2160"/>
              <a:gd name="T69" fmla="*/ 334 h 926"/>
              <a:gd name="T70" fmla="*/ 1807 w 2160"/>
              <a:gd name="T71" fmla="*/ 90 h 926"/>
              <a:gd name="T72" fmla="*/ 1847 w 2160"/>
              <a:gd name="T73" fmla="*/ 276 h 926"/>
              <a:gd name="T74" fmla="*/ 1876 w 2160"/>
              <a:gd name="T75" fmla="*/ 463 h 926"/>
              <a:gd name="T76" fmla="*/ 1904 w 2160"/>
              <a:gd name="T77" fmla="*/ 194 h 926"/>
              <a:gd name="T78" fmla="*/ 1928 w 2160"/>
              <a:gd name="T79" fmla="*/ 111 h 926"/>
              <a:gd name="T80" fmla="*/ 1956 w 2160"/>
              <a:gd name="T81" fmla="*/ 690 h 926"/>
              <a:gd name="T82" fmla="*/ 1983 w 2160"/>
              <a:gd name="T83" fmla="*/ 533 h 926"/>
              <a:gd name="T84" fmla="*/ 2014 w 2160"/>
              <a:gd name="T85" fmla="*/ 191 h 926"/>
              <a:gd name="T86" fmla="*/ 2047 w 2160"/>
              <a:gd name="T87" fmla="*/ 754 h 926"/>
              <a:gd name="T88" fmla="*/ 2062 w 2160"/>
              <a:gd name="T89" fmla="*/ 471 h 926"/>
              <a:gd name="T90" fmla="*/ 2107 w 2160"/>
              <a:gd name="T91" fmla="*/ 824 h 926"/>
              <a:gd name="T92" fmla="*/ 2157 w 2160"/>
              <a:gd name="T93" fmla="*/ 252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2160" h="926">
                <a:moveTo>
                  <a:pt x="0" y="921"/>
                </a:moveTo>
                <a:lnTo>
                  <a:pt x="3" y="547"/>
                </a:lnTo>
                <a:lnTo>
                  <a:pt x="44" y="312"/>
                </a:lnTo>
                <a:lnTo>
                  <a:pt x="62" y="829"/>
                </a:lnTo>
                <a:lnTo>
                  <a:pt x="122" y="169"/>
                </a:lnTo>
                <a:lnTo>
                  <a:pt x="148" y="847"/>
                </a:lnTo>
                <a:lnTo>
                  <a:pt x="186" y="232"/>
                </a:lnTo>
                <a:lnTo>
                  <a:pt x="215" y="489"/>
                </a:lnTo>
                <a:lnTo>
                  <a:pt x="244" y="250"/>
                </a:lnTo>
                <a:lnTo>
                  <a:pt x="270" y="573"/>
                </a:lnTo>
                <a:lnTo>
                  <a:pt x="320" y="725"/>
                </a:lnTo>
                <a:lnTo>
                  <a:pt x="361" y="373"/>
                </a:lnTo>
                <a:lnTo>
                  <a:pt x="396" y="636"/>
                </a:lnTo>
                <a:lnTo>
                  <a:pt x="422" y="293"/>
                </a:lnTo>
                <a:lnTo>
                  <a:pt x="473" y="746"/>
                </a:lnTo>
                <a:lnTo>
                  <a:pt x="515" y="206"/>
                </a:lnTo>
                <a:lnTo>
                  <a:pt x="543" y="665"/>
                </a:lnTo>
                <a:lnTo>
                  <a:pt x="570" y="488"/>
                </a:lnTo>
                <a:lnTo>
                  <a:pt x="602" y="644"/>
                </a:lnTo>
                <a:lnTo>
                  <a:pt x="644" y="138"/>
                </a:lnTo>
                <a:lnTo>
                  <a:pt x="665" y="677"/>
                </a:lnTo>
                <a:lnTo>
                  <a:pt x="690" y="773"/>
                </a:lnTo>
                <a:lnTo>
                  <a:pt x="703" y="248"/>
                </a:lnTo>
                <a:lnTo>
                  <a:pt x="735" y="467"/>
                </a:lnTo>
                <a:lnTo>
                  <a:pt x="735" y="0"/>
                </a:lnTo>
                <a:lnTo>
                  <a:pt x="792" y="685"/>
                </a:lnTo>
                <a:lnTo>
                  <a:pt x="818" y="144"/>
                </a:lnTo>
                <a:lnTo>
                  <a:pt x="839" y="649"/>
                </a:lnTo>
                <a:lnTo>
                  <a:pt x="871" y="260"/>
                </a:lnTo>
                <a:lnTo>
                  <a:pt x="894" y="529"/>
                </a:lnTo>
                <a:lnTo>
                  <a:pt x="947" y="835"/>
                </a:lnTo>
                <a:lnTo>
                  <a:pt x="954" y="608"/>
                </a:lnTo>
                <a:lnTo>
                  <a:pt x="961" y="520"/>
                </a:lnTo>
                <a:lnTo>
                  <a:pt x="991" y="263"/>
                </a:lnTo>
                <a:lnTo>
                  <a:pt x="1002" y="599"/>
                </a:lnTo>
                <a:lnTo>
                  <a:pt x="1042" y="584"/>
                </a:lnTo>
                <a:lnTo>
                  <a:pt x="1036" y="417"/>
                </a:lnTo>
                <a:lnTo>
                  <a:pt x="1080" y="417"/>
                </a:lnTo>
                <a:lnTo>
                  <a:pt x="1090" y="124"/>
                </a:lnTo>
                <a:lnTo>
                  <a:pt x="1121" y="388"/>
                </a:lnTo>
                <a:lnTo>
                  <a:pt x="1158" y="190"/>
                </a:lnTo>
                <a:lnTo>
                  <a:pt x="1154" y="268"/>
                </a:lnTo>
                <a:lnTo>
                  <a:pt x="1179" y="761"/>
                </a:lnTo>
                <a:lnTo>
                  <a:pt x="1209" y="13"/>
                </a:lnTo>
                <a:lnTo>
                  <a:pt x="1228" y="249"/>
                </a:lnTo>
                <a:lnTo>
                  <a:pt x="1249" y="665"/>
                </a:lnTo>
                <a:lnTo>
                  <a:pt x="1293" y="289"/>
                </a:lnTo>
                <a:lnTo>
                  <a:pt x="1312" y="538"/>
                </a:lnTo>
                <a:lnTo>
                  <a:pt x="1346" y="458"/>
                </a:lnTo>
                <a:lnTo>
                  <a:pt x="1347" y="608"/>
                </a:lnTo>
                <a:lnTo>
                  <a:pt x="1401" y="604"/>
                </a:lnTo>
                <a:lnTo>
                  <a:pt x="1447" y="790"/>
                </a:lnTo>
                <a:lnTo>
                  <a:pt x="1466" y="477"/>
                </a:lnTo>
                <a:lnTo>
                  <a:pt x="1489" y="185"/>
                </a:lnTo>
                <a:lnTo>
                  <a:pt x="1519" y="615"/>
                </a:lnTo>
                <a:lnTo>
                  <a:pt x="1567" y="492"/>
                </a:lnTo>
                <a:lnTo>
                  <a:pt x="1590" y="264"/>
                </a:lnTo>
                <a:lnTo>
                  <a:pt x="1621" y="467"/>
                </a:lnTo>
                <a:lnTo>
                  <a:pt x="1640" y="210"/>
                </a:lnTo>
                <a:lnTo>
                  <a:pt x="1663" y="525"/>
                </a:lnTo>
                <a:lnTo>
                  <a:pt x="1691" y="525"/>
                </a:lnTo>
                <a:lnTo>
                  <a:pt x="1681" y="132"/>
                </a:lnTo>
                <a:lnTo>
                  <a:pt x="1709" y="381"/>
                </a:lnTo>
                <a:lnTo>
                  <a:pt x="1719" y="608"/>
                </a:lnTo>
                <a:lnTo>
                  <a:pt x="1751" y="599"/>
                </a:lnTo>
                <a:lnTo>
                  <a:pt x="1742" y="379"/>
                </a:lnTo>
                <a:lnTo>
                  <a:pt x="1761" y="379"/>
                </a:lnTo>
                <a:lnTo>
                  <a:pt x="1761" y="240"/>
                </a:lnTo>
                <a:lnTo>
                  <a:pt x="1775" y="13"/>
                </a:lnTo>
                <a:lnTo>
                  <a:pt x="1783" y="334"/>
                </a:lnTo>
                <a:lnTo>
                  <a:pt x="1798" y="540"/>
                </a:lnTo>
                <a:lnTo>
                  <a:pt x="1807" y="90"/>
                </a:lnTo>
                <a:lnTo>
                  <a:pt x="1853" y="763"/>
                </a:lnTo>
                <a:lnTo>
                  <a:pt x="1847" y="276"/>
                </a:lnTo>
                <a:lnTo>
                  <a:pt x="1872" y="41"/>
                </a:lnTo>
                <a:lnTo>
                  <a:pt x="1876" y="463"/>
                </a:lnTo>
                <a:lnTo>
                  <a:pt x="1904" y="458"/>
                </a:lnTo>
                <a:lnTo>
                  <a:pt x="1904" y="194"/>
                </a:lnTo>
                <a:lnTo>
                  <a:pt x="1928" y="190"/>
                </a:lnTo>
                <a:lnTo>
                  <a:pt x="1928" y="111"/>
                </a:lnTo>
                <a:lnTo>
                  <a:pt x="1956" y="107"/>
                </a:lnTo>
                <a:lnTo>
                  <a:pt x="1956" y="690"/>
                </a:lnTo>
                <a:lnTo>
                  <a:pt x="1983" y="690"/>
                </a:lnTo>
                <a:lnTo>
                  <a:pt x="1983" y="533"/>
                </a:lnTo>
                <a:lnTo>
                  <a:pt x="2006" y="768"/>
                </a:lnTo>
                <a:lnTo>
                  <a:pt x="2014" y="191"/>
                </a:lnTo>
                <a:lnTo>
                  <a:pt x="2034" y="347"/>
                </a:lnTo>
                <a:lnTo>
                  <a:pt x="2047" y="754"/>
                </a:lnTo>
                <a:lnTo>
                  <a:pt x="2062" y="649"/>
                </a:lnTo>
                <a:lnTo>
                  <a:pt x="2062" y="471"/>
                </a:lnTo>
                <a:lnTo>
                  <a:pt x="2085" y="143"/>
                </a:lnTo>
                <a:lnTo>
                  <a:pt x="2107" y="824"/>
                </a:lnTo>
                <a:lnTo>
                  <a:pt x="2131" y="706"/>
                </a:lnTo>
                <a:lnTo>
                  <a:pt x="2157" y="252"/>
                </a:lnTo>
                <a:lnTo>
                  <a:pt x="2159" y="925"/>
                </a:lnTo>
              </a:path>
            </a:pathLst>
          </a:custGeom>
          <a:noFill/>
          <a:ln w="12700" cap="rnd" cmpd="sng">
            <a:solidFill>
              <a:schemeClr val="tx1"/>
            </a:solidFill>
            <a:prstDash val="solid"/>
            <a:round/>
            <a:headEnd type="none" w="med" len="med"/>
            <a:tailEnd type="none" w="med" len="med"/>
          </a:ln>
          <a:effectLst/>
          <a:extLst>
            <a:ext uri="{909E8E84-426E-40DD-AFC4-6F175D3DCCD1}">
              <a14:hiddenFill xmlns:a14="http://schemas.microsoft.com/office/drawing/2010/main">
                <a:solidFill>
                  <a:srgbClr val="063DE8"/>
                </a:solid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798" name="Line 6"/>
          <p:cNvSpPr>
            <a:spLocks noChangeShapeType="1"/>
          </p:cNvSpPr>
          <p:nvPr/>
        </p:nvSpPr>
        <p:spPr bwMode="auto">
          <a:xfrm>
            <a:off x="5484813"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799" name="Line 7"/>
          <p:cNvSpPr>
            <a:spLocks noChangeShapeType="1"/>
          </p:cNvSpPr>
          <p:nvPr/>
        </p:nvSpPr>
        <p:spPr bwMode="auto">
          <a:xfrm>
            <a:off x="5840413"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0" name="Line 8"/>
          <p:cNvSpPr>
            <a:spLocks noChangeShapeType="1"/>
          </p:cNvSpPr>
          <p:nvPr/>
        </p:nvSpPr>
        <p:spPr bwMode="auto">
          <a:xfrm>
            <a:off x="6196013"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1" name="Line 9"/>
          <p:cNvSpPr>
            <a:spLocks noChangeShapeType="1"/>
          </p:cNvSpPr>
          <p:nvPr/>
        </p:nvSpPr>
        <p:spPr bwMode="auto">
          <a:xfrm>
            <a:off x="6554788"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2" name="Line 10"/>
          <p:cNvSpPr>
            <a:spLocks noChangeShapeType="1"/>
          </p:cNvSpPr>
          <p:nvPr/>
        </p:nvSpPr>
        <p:spPr bwMode="auto">
          <a:xfrm>
            <a:off x="6910388"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3" name="Line 11"/>
          <p:cNvSpPr>
            <a:spLocks noChangeShapeType="1"/>
          </p:cNvSpPr>
          <p:nvPr/>
        </p:nvSpPr>
        <p:spPr bwMode="auto">
          <a:xfrm>
            <a:off x="7267575"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4" name="Line 12"/>
          <p:cNvSpPr>
            <a:spLocks noChangeShapeType="1"/>
          </p:cNvSpPr>
          <p:nvPr/>
        </p:nvSpPr>
        <p:spPr bwMode="auto">
          <a:xfrm>
            <a:off x="7624763"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5" name="Line 13"/>
          <p:cNvSpPr>
            <a:spLocks noChangeShapeType="1"/>
          </p:cNvSpPr>
          <p:nvPr/>
        </p:nvSpPr>
        <p:spPr bwMode="auto">
          <a:xfrm>
            <a:off x="7980363" y="3468688"/>
            <a:ext cx="0" cy="8572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6" name="Line 14"/>
          <p:cNvSpPr>
            <a:spLocks noChangeShapeType="1"/>
          </p:cNvSpPr>
          <p:nvPr/>
        </p:nvSpPr>
        <p:spPr bwMode="auto">
          <a:xfrm>
            <a:off x="5054600" y="3462338"/>
            <a:ext cx="7937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7" name="Line 15"/>
          <p:cNvSpPr>
            <a:spLocks noChangeShapeType="1"/>
          </p:cNvSpPr>
          <p:nvPr/>
        </p:nvSpPr>
        <p:spPr bwMode="auto">
          <a:xfrm>
            <a:off x="5060950" y="3114675"/>
            <a:ext cx="777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8" name="Line 16"/>
          <p:cNvSpPr>
            <a:spLocks noChangeShapeType="1"/>
          </p:cNvSpPr>
          <p:nvPr/>
        </p:nvSpPr>
        <p:spPr bwMode="auto">
          <a:xfrm>
            <a:off x="5065713" y="2767013"/>
            <a:ext cx="8096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09" name="Line 17"/>
          <p:cNvSpPr>
            <a:spLocks noChangeShapeType="1"/>
          </p:cNvSpPr>
          <p:nvPr/>
        </p:nvSpPr>
        <p:spPr bwMode="auto">
          <a:xfrm>
            <a:off x="5065713" y="2420938"/>
            <a:ext cx="8096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10" name="Line 18"/>
          <p:cNvSpPr>
            <a:spLocks noChangeShapeType="1"/>
          </p:cNvSpPr>
          <p:nvPr/>
        </p:nvSpPr>
        <p:spPr bwMode="auto">
          <a:xfrm>
            <a:off x="5073650" y="2073275"/>
            <a:ext cx="777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11" name="Rectangle 19"/>
          <p:cNvSpPr>
            <a:spLocks noChangeArrowheads="1"/>
          </p:cNvSpPr>
          <p:nvPr/>
        </p:nvSpPr>
        <p:spPr bwMode="auto">
          <a:xfrm>
            <a:off x="6340475" y="3592513"/>
            <a:ext cx="650875" cy="4206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Čas</a:t>
            </a:r>
            <a:endParaRPr lang="cs-CZ" sz="2300">
              <a:effectLst>
                <a:outerShdw blurRad="38100" dist="38100" dir="2700000" algn="tl">
                  <a:srgbClr val="FFFFFF"/>
                </a:outerShdw>
              </a:effectLst>
              <a:latin typeface="Arial CE" charset="-18"/>
            </a:endParaRPr>
          </a:p>
        </p:txBody>
      </p:sp>
      <p:sp>
        <p:nvSpPr>
          <p:cNvPr id="161812" name="Rectangle 20"/>
          <p:cNvSpPr>
            <a:spLocks noChangeArrowheads="1"/>
          </p:cNvSpPr>
          <p:nvPr/>
        </p:nvSpPr>
        <p:spPr bwMode="auto">
          <a:xfrm>
            <a:off x="4146550" y="2535238"/>
            <a:ext cx="1009650" cy="4206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Přenos</a:t>
            </a:r>
            <a:endParaRPr lang="cs-CZ" sz="2300">
              <a:effectLst>
                <a:outerShdw blurRad="38100" dist="38100" dir="2700000" algn="tl">
                  <a:srgbClr val="FFFFFF"/>
                </a:outerShdw>
              </a:effectLst>
              <a:latin typeface="Arial CE" charset="-18"/>
            </a:endParaRPr>
          </a:p>
        </p:txBody>
      </p:sp>
      <p:sp>
        <p:nvSpPr>
          <p:cNvPr id="161813" name="Rectangle 21"/>
          <p:cNvSpPr>
            <a:spLocks noChangeArrowheads="1"/>
          </p:cNvSpPr>
          <p:nvPr/>
        </p:nvSpPr>
        <p:spPr bwMode="auto">
          <a:xfrm>
            <a:off x="495300" y="1549400"/>
            <a:ext cx="3181350" cy="492760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61814" name="Rectangle 22"/>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 Historie</a:t>
            </a:r>
          </a:p>
        </p:txBody>
      </p:sp>
      <p:sp>
        <p:nvSpPr>
          <p:cNvPr id="161815" name="Line 23"/>
          <p:cNvSpPr>
            <a:spLocks noChangeShapeType="1"/>
          </p:cNvSpPr>
          <p:nvPr/>
        </p:nvSpPr>
        <p:spPr bwMode="auto">
          <a:xfrm flipV="1">
            <a:off x="2841625" y="2732088"/>
            <a:ext cx="114300" cy="9159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1816" name="Line 24"/>
          <p:cNvSpPr>
            <a:spLocks noChangeShapeType="1"/>
          </p:cNvSpPr>
          <p:nvPr/>
        </p:nvSpPr>
        <p:spPr bwMode="auto">
          <a:xfrm flipH="1">
            <a:off x="2027238" y="3662363"/>
            <a:ext cx="48418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grpSp>
        <p:nvGrpSpPr>
          <p:cNvPr id="161817" name="Group 25"/>
          <p:cNvGrpSpPr>
            <a:grpSpLocks/>
          </p:cNvGrpSpPr>
          <p:nvPr/>
        </p:nvGrpSpPr>
        <p:grpSpPr bwMode="auto">
          <a:xfrm>
            <a:off x="957263" y="3146425"/>
            <a:ext cx="765175" cy="515938"/>
            <a:chOff x="678" y="1982"/>
            <a:chExt cx="543" cy="325"/>
          </a:xfrm>
        </p:grpSpPr>
        <p:sp>
          <p:nvSpPr>
            <p:cNvPr id="161818" name="Line 26"/>
            <p:cNvSpPr>
              <a:spLocks noChangeShapeType="1"/>
            </p:cNvSpPr>
            <p:nvPr/>
          </p:nvSpPr>
          <p:spPr bwMode="auto">
            <a:xfrm flipH="1">
              <a:off x="879" y="2100"/>
              <a:ext cx="34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1819" name="Picture 2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 y="1982"/>
              <a:ext cx="406" cy="3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grpSp>
        <p:nvGrpSpPr>
          <p:cNvPr id="161820" name="Group 28"/>
          <p:cNvGrpSpPr>
            <a:grpSpLocks/>
          </p:cNvGrpSpPr>
          <p:nvPr/>
        </p:nvGrpSpPr>
        <p:grpSpPr bwMode="auto">
          <a:xfrm>
            <a:off x="1119188" y="1984375"/>
            <a:ext cx="666750" cy="852488"/>
            <a:chOff x="793" y="1250"/>
            <a:chExt cx="473" cy="537"/>
          </a:xfrm>
        </p:grpSpPr>
        <p:sp>
          <p:nvSpPr>
            <p:cNvPr id="161821" name="Line 29"/>
            <p:cNvSpPr>
              <a:spLocks noChangeShapeType="1"/>
            </p:cNvSpPr>
            <p:nvPr/>
          </p:nvSpPr>
          <p:spPr bwMode="auto">
            <a:xfrm flipH="1">
              <a:off x="924" y="1649"/>
              <a:ext cx="34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1822" name="Picture 3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3" y="1250"/>
              <a:ext cx="190" cy="53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pic>
        <p:nvPicPr>
          <p:cNvPr id="161823" name="Picture 31"/>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335213" y="3414713"/>
            <a:ext cx="985837" cy="4762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nvGrpSpPr>
          <p:cNvPr id="161824" name="Group 32"/>
          <p:cNvGrpSpPr>
            <a:grpSpLocks/>
          </p:cNvGrpSpPr>
          <p:nvPr/>
        </p:nvGrpSpPr>
        <p:grpSpPr bwMode="auto">
          <a:xfrm>
            <a:off x="944563" y="3862388"/>
            <a:ext cx="777875" cy="515937"/>
            <a:chOff x="669" y="2433"/>
            <a:chExt cx="552" cy="325"/>
          </a:xfrm>
        </p:grpSpPr>
        <p:sp>
          <p:nvSpPr>
            <p:cNvPr id="161825" name="Line 33"/>
            <p:cNvSpPr>
              <a:spLocks noChangeShapeType="1"/>
            </p:cNvSpPr>
            <p:nvPr/>
          </p:nvSpPr>
          <p:spPr bwMode="auto">
            <a:xfrm flipH="1">
              <a:off x="879" y="2551"/>
              <a:ext cx="34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1826" name="Picture 3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9" y="2433"/>
              <a:ext cx="406" cy="3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grpSp>
        <p:nvGrpSpPr>
          <p:cNvPr id="161827" name="Group 35"/>
          <p:cNvGrpSpPr>
            <a:grpSpLocks/>
          </p:cNvGrpSpPr>
          <p:nvPr/>
        </p:nvGrpSpPr>
        <p:grpSpPr bwMode="auto">
          <a:xfrm>
            <a:off x="957263" y="4549775"/>
            <a:ext cx="777875" cy="514350"/>
            <a:chOff x="678" y="2866"/>
            <a:chExt cx="552" cy="324"/>
          </a:xfrm>
        </p:grpSpPr>
        <p:sp>
          <p:nvSpPr>
            <p:cNvPr id="161828" name="Line 36"/>
            <p:cNvSpPr>
              <a:spLocks noChangeShapeType="1"/>
            </p:cNvSpPr>
            <p:nvPr/>
          </p:nvSpPr>
          <p:spPr bwMode="auto">
            <a:xfrm flipH="1">
              <a:off x="888" y="2983"/>
              <a:ext cx="34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1829" name="Picture 3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 y="2866"/>
              <a:ext cx="405" cy="324"/>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grpSp>
        <p:nvGrpSpPr>
          <p:cNvPr id="161830" name="Group 38"/>
          <p:cNvGrpSpPr>
            <a:grpSpLocks/>
          </p:cNvGrpSpPr>
          <p:nvPr/>
        </p:nvGrpSpPr>
        <p:grpSpPr bwMode="auto">
          <a:xfrm>
            <a:off x="1020763" y="5251450"/>
            <a:ext cx="739775" cy="514350"/>
            <a:chOff x="723" y="3308"/>
            <a:chExt cx="525" cy="324"/>
          </a:xfrm>
        </p:grpSpPr>
        <p:sp>
          <p:nvSpPr>
            <p:cNvPr id="161831" name="Line 39"/>
            <p:cNvSpPr>
              <a:spLocks noChangeShapeType="1"/>
            </p:cNvSpPr>
            <p:nvPr/>
          </p:nvSpPr>
          <p:spPr bwMode="auto">
            <a:xfrm flipH="1">
              <a:off x="906" y="3443"/>
              <a:ext cx="342"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1832" name="Picture 4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3" y="3308"/>
              <a:ext cx="405" cy="324"/>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grpSp>
      <p:sp>
        <p:nvSpPr>
          <p:cNvPr id="161833" name="Oval 41"/>
          <p:cNvSpPr>
            <a:spLocks noChangeArrowheads="1"/>
          </p:cNvSpPr>
          <p:nvPr/>
        </p:nvSpPr>
        <p:spPr bwMode="auto">
          <a:xfrm>
            <a:off x="1752600" y="2298700"/>
            <a:ext cx="260350" cy="3686175"/>
          </a:xfrm>
          <a:prstGeom prst="ellipse">
            <a:avLst/>
          </a:prstGeom>
          <a:noFill/>
          <a:ln w="50800">
            <a:solidFill>
              <a:schemeClr val="tx1"/>
            </a:solidFill>
            <a:round/>
            <a:headEnd/>
            <a:tailEnd/>
          </a:ln>
          <a:effectLst/>
          <a:extLst>
            <a:ext uri="{909E8E84-426E-40DD-AFC4-6F175D3DCCD1}">
              <a14:hiddenFill xmlns:a14="http://schemas.microsoft.com/office/drawing/2010/main">
                <a:solidFill>
                  <a:srgbClr val="063DE8"/>
                </a:solid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1834" name="Line 42"/>
          <p:cNvSpPr>
            <a:spLocks noChangeShapeType="1"/>
          </p:cNvSpPr>
          <p:nvPr/>
        </p:nvSpPr>
        <p:spPr bwMode="auto">
          <a:xfrm>
            <a:off x="2014538" y="5129213"/>
            <a:ext cx="42068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1835" name="Picture 43"/>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24113" y="4956175"/>
            <a:ext cx="539750" cy="3460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1836" name="Rectangle 44"/>
          <p:cNvSpPr>
            <a:spLocks noChangeArrowheads="1"/>
          </p:cNvSpPr>
          <p:nvPr/>
        </p:nvSpPr>
        <p:spPr bwMode="auto">
          <a:xfrm>
            <a:off x="2287588" y="4595813"/>
            <a:ext cx="776287" cy="3524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a:effectLst>
                  <a:outerShdw blurRad="38100" dist="38100" dir="2700000" algn="tl">
                    <a:srgbClr val="FFFFFF"/>
                  </a:outerShdw>
                </a:effectLst>
              </a:rPr>
              <a:t>Sonda</a:t>
            </a:r>
          </a:p>
        </p:txBody>
      </p:sp>
      <p:grpSp>
        <p:nvGrpSpPr>
          <p:cNvPr id="161837" name="Group 45"/>
          <p:cNvGrpSpPr>
            <a:grpSpLocks/>
          </p:cNvGrpSpPr>
          <p:nvPr/>
        </p:nvGrpSpPr>
        <p:grpSpPr bwMode="auto">
          <a:xfrm>
            <a:off x="2376488" y="2393950"/>
            <a:ext cx="1071562" cy="631825"/>
            <a:chOff x="1684" y="1508"/>
            <a:chExt cx="760" cy="398"/>
          </a:xfrm>
        </p:grpSpPr>
        <p:grpSp>
          <p:nvGrpSpPr>
            <p:cNvPr id="161838" name="Group 46"/>
            <p:cNvGrpSpPr>
              <a:grpSpLocks/>
            </p:cNvGrpSpPr>
            <p:nvPr/>
          </p:nvGrpSpPr>
          <p:grpSpPr bwMode="auto">
            <a:xfrm>
              <a:off x="1684" y="1508"/>
              <a:ext cx="760" cy="398"/>
              <a:chOff x="1684" y="1508"/>
              <a:chExt cx="760" cy="398"/>
            </a:xfrm>
          </p:grpSpPr>
          <p:sp>
            <p:nvSpPr>
              <p:cNvPr id="161839" name="Oval 47"/>
              <p:cNvSpPr>
                <a:spLocks noChangeArrowheads="1"/>
              </p:cNvSpPr>
              <p:nvPr/>
            </p:nvSpPr>
            <p:spPr bwMode="auto">
              <a:xfrm>
                <a:off x="1684" y="1591"/>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1840" name="Oval 48"/>
              <p:cNvSpPr>
                <a:spLocks noChangeArrowheads="1"/>
              </p:cNvSpPr>
              <p:nvPr/>
            </p:nvSpPr>
            <p:spPr bwMode="auto">
              <a:xfrm>
                <a:off x="1923" y="1508"/>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1841" name="Oval 49"/>
              <p:cNvSpPr>
                <a:spLocks noChangeArrowheads="1"/>
              </p:cNvSpPr>
              <p:nvPr/>
            </p:nvSpPr>
            <p:spPr bwMode="auto">
              <a:xfrm>
                <a:off x="1804" y="1706"/>
                <a:ext cx="303" cy="200"/>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1842" name="Oval 50"/>
              <p:cNvSpPr>
                <a:spLocks noChangeArrowheads="1"/>
              </p:cNvSpPr>
              <p:nvPr/>
            </p:nvSpPr>
            <p:spPr bwMode="auto">
              <a:xfrm>
                <a:off x="2141" y="1570"/>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1843" name="Oval 51"/>
              <p:cNvSpPr>
                <a:spLocks noChangeArrowheads="1"/>
              </p:cNvSpPr>
              <p:nvPr/>
            </p:nvSpPr>
            <p:spPr bwMode="auto">
              <a:xfrm>
                <a:off x="2058" y="1705"/>
                <a:ext cx="303" cy="199"/>
              </a:xfrm>
              <a:prstGeom prst="ellipse">
                <a:avLst/>
              </a:prstGeom>
              <a:solidFill>
                <a:srgbClr val="A2C1FE"/>
              </a:solidFill>
              <a:ln w="127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1844" name="Freeform 52"/>
              <p:cNvSpPr>
                <a:spLocks/>
              </p:cNvSpPr>
              <p:nvPr/>
            </p:nvSpPr>
            <p:spPr bwMode="auto">
              <a:xfrm>
                <a:off x="1805" y="1566"/>
                <a:ext cx="561" cy="312"/>
              </a:xfrm>
              <a:custGeom>
                <a:avLst/>
                <a:gdLst>
                  <a:gd name="T0" fmla="*/ 62 w 561"/>
                  <a:gd name="T1" fmla="*/ 62 h 312"/>
                  <a:gd name="T2" fmla="*/ 228 w 561"/>
                  <a:gd name="T3" fmla="*/ 0 h 312"/>
                  <a:gd name="T4" fmla="*/ 487 w 561"/>
                  <a:gd name="T5" fmla="*/ 21 h 312"/>
                  <a:gd name="T6" fmla="*/ 560 w 561"/>
                  <a:gd name="T7" fmla="*/ 114 h 312"/>
                  <a:gd name="T8" fmla="*/ 539 w 561"/>
                  <a:gd name="T9" fmla="*/ 249 h 312"/>
                  <a:gd name="T10" fmla="*/ 197 w 561"/>
                  <a:gd name="T11" fmla="*/ 311 h 312"/>
                  <a:gd name="T12" fmla="*/ 0 w 561"/>
                  <a:gd name="T13" fmla="*/ 207 h 312"/>
                  <a:gd name="T14" fmla="*/ 62 w 561"/>
                  <a:gd name="T15" fmla="*/ 62 h 3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61" h="312">
                    <a:moveTo>
                      <a:pt x="62" y="62"/>
                    </a:moveTo>
                    <a:lnTo>
                      <a:pt x="228" y="0"/>
                    </a:lnTo>
                    <a:lnTo>
                      <a:pt x="487" y="21"/>
                    </a:lnTo>
                    <a:lnTo>
                      <a:pt x="560" y="114"/>
                    </a:lnTo>
                    <a:lnTo>
                      <a:pt x="539" y="249"/>
                    </a:lnTo>
                    <a:lnTo>
                      <a:pt x="197" y="311"/>
                    </a:lnTo>
                    <a:lnTo>
                      <a:pt x="0" y="207"/>
                    </a:lnTo>
                    <a:lnTo>
                      <a:pt x="62" y="62"/>
                    </a:lnTo>
                  </a:path>
                </a:pathLst>
              </a:custGeom>
              <a:solidFill>
                <a:srgbClr val="A2C1FE"/>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grpSp>
        <p:sp>
          <p:nvSpPr>
            <p:cNvPr id="161845" name="Rectangle 53"/>
            <p:cNvSpPr>
              <a:spLocks noChangeArrowheads="1"/>
            </p:cNvSpPr>
            <p:nvPr/>
          </p:nvSpPr>
          <p:spPr bwMode="auto">
            <a:xfrm>
              <a:off x="1923" y="1547"/>
              <a:ext cx="290" cy="34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3200" b="1">
                  <a:effectLst>
                    <a:outerShdw blurRad="38100" dist="38100" dir="2700000" algn="tl">
                      <a:srgbClr val="FFFFFF"/>
                    </a:outerShdw>
                  </a:effectLst>
                </a:rPr>
                <a:t>?</a:t>
              </a:r>
            </a:p>
          </p:txBody>
        </p:sp>
      </p:grpSp>
      <p:sp>
        <p:nvSpPr>
          <p:cNvPr id="161846" name="Rectangle 54"/>
          <p:cNvSpPr>
            <a:spLocks noChangeArrowheads="1"/>
          </p:cNvSpPr>
          <p:nvPr/>
        </p:nvSpPr>
        <p:spPr bwMode="auto">
          <a:xfrm>
            <a:off x="4041775" y="4191000"/>
            <a:ext cx="5091113" cy="20447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85750" indent="-285750">
              <a:lnSpc>
                <a:spcPct val="90000"/>
              </a:lnSpc>
              <a:spcBef>
                <a:spcPct val="30000"/>
              </a:spcBef>
            </a:pPr>
            <a:r>
              <a:rPr lang="cs-CZ" sz="2400">
                <a:solidFill>
                  <a:schemeClr val="accent1"/>
                </a:solidFill>
                <a:effectLst>
                  <a:outerShdw blurRad="38100" dist="38100" dir="2700000" algn="tl">
                    <a:srgbClr val="000000"/>
                  </a:outerShdw>
                </a:effectLst>
              </a:rPr>
              <a:t>Historie</a:t>
            </a:r>
            <a:endParaRPr lang="cs-CZ" sz="2400">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Zachycuje časové statistiky segmentu LAN</a:t>
            </a: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Není vztažena k individuálním host. systémům</a:t>
            </a: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Nepracuje přes mosty, přepínače (switch) ani směrovače</a:t>
            </a:r>
            <a:endParaRPr lang="cs-CZ" sz="2400">
              <a:effectLst>
                <a:outerShdw blurRad="38100" dist="38100" dir="2700000" algn="tl">
                  <a:srgbClr val="FFFFFF"/>
                </a:outerShdw>
              </a:effectLst>
              <a:latin typeface="Arial CE" charset="-18"/>
            </a:endParaRP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Zástupný symbol pro zápatí 3"/>
          <p:cNvSpPr>
            <a:spLocks noGrp="1"/>
          </p:cNvSpPr>
          <p:nvPr>
            <p:ph type="ftr" sz="quarter" idx="11"/>
          </p:nvPr>
        </p:nvSpPr>
        <p:spPr/>
        <p:txBody>
          <a:bodyPr/>
          <a:lstStyle/>
          <a:p>
            <a:r>
              <a:rPr lang="cs-CZ"/>
              <a:t>Počítačové sítě</a:t>
            </a:r>
          </a:p>
        </p:txBody>
      </p:sp>
      <p:sp>
        <p:nvSpPr>
          <p:cNvPr id="25" name="Zástupný symbol pro číslo snímku 4"/>
          <p:cNvSpPr>
            <a:spLocks noGrp="1"/>
          </p:cNvSpPr>
          <p:nvPr>
            <p:ph type="sldNum" sz="quarter" idx="12"/>
          </p:nvPr>
        </p:nvSpPr>
        <p:spPr/>
        <p:txBody>
          <a:bodyPr/>
          <a:lstStyle/>
          <a:p>
            <a:fld id="{0DDE8999-80B6-45B8-BA6B-EFE64C91E377}" type="slidenum">
              <a:rPr lang="cs-CZ"/>
              <a:pPr/>
              <a:t>53</a:t>
            </a:fld>
            <a:endParaRPr lang="cs-CZ"/>
          </a:p>
        </p:txBody>
      </p:sp>
      <p:sp>
        <p:nvSpPr>
          <p:cNvPr id="163842" name="Rectangle 2"/>
          <p:cNvSpPr>
            <a:spLocks noChangeArrowheads="1"/>
          </p:cNvSpPr>
          <p:nvPr/>
        </p:nvSpPr>
        <p:spPr bwMode="auto">
          <a:xfrm>
            <a:off x="571500" y="1692275"/>
            <a:ext cx="4922838" cy="47275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63843" name="Rectangle 3"/>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RMON</a:t>
            </a:r>
            <a:endParaRPr lang="cs-CZ">
              <a:latin typeface="Arial CE" charset="-18"/>
            </a:endParaRPr>
          </a:p>
        </p:txBody>
      </p:sp>
      <p:pic>
        <p:nvPicPr>
          <p:cNvPr id="163844"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1063" y="3576638"/>
            <a:ext cx="571500" cy="5143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45"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0013" y="4822825"/>
            <a:ext cx="569912"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46"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63675" y="2481263"/>
            <a:ext cx="571500" cy="5143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47" name="Picture 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0000" y="1901825"/>
            <a:ext cx="569913"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48" name="Picture 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3625" y="5494338"/>
            <a:ext cx="573088" cy="51593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49" name="Picture 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1050" y="3328988"/>
            <a:ext cx="268288" cy="8524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50"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1050" y="4518025"/>
            <a:ext cx="268288" cy="852488"/>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3851" name="Picture 11"/>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57663" y="2601913"/>
            <a:ext cx="979487" cy="4730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3852" name="Line 12"/>
          <p:cNvSpPr>
            <a:spLocks noChangeShapeType="1"/>
          </p:cNvSpPr>
          <p:nvPr/>
        </p:nvSpPr>
        <p:spPr bwMode="auto">
          <a:xfrm>
            <a:off x="2117725" y="2946400"/>
            <a:ext cx="2390775" cy="83026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3" name="Line 13"/>
          <p:cNvSpPr>
            <a:spLocks noChangeShapeType="1"/>
          </p:cNvSpPr>
          <p:nvPr/>
        </p:nvSpPr>
        <p:spPr bwMode="auto">
          <a:xfrm flipV="1">
            <a:off x="1582738" y="3790950"/>
            <a:ext cx="2913062" cy="571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4" name="Line 14"/>
          <p:cNvSpPr>
            <a:spLocks noChangeShapeType="1"/>
          </p:cNvSpPr>
          <p:nvPr/>
        </p:nvSpPr>
        <p:spPr bwMode="auto">
          <a:xfrm>
            <a:off x="1570038" y="3848100"/>
            <a:ext cx="2925762" cy="10604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5" name="Line 15"/>
          <p:cNvSpPr>
            <a:spLocks noChangeShapeType="1"/>
          </p:cNvSpPr>
          <p:nvPr/>
        </p:nvSpPr>
        <p:spPr bwMode="auto">
          <a:xfrm flipV="1">
            <a:off x="1951038" y="3776663"/>
            <a:ext cx="2544762" cy="1217612"/>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6" name="Line 16"/>
          <p:cNvSpPr>
            <a:spLocks noChangeShapeType="1"/>
          </p:cNvSpPr>
          <p:nvPr/>
        </p:nvSpPr>
        <p:spPr bwMode="auto">
          <a:xfrm flipV="1">
            <a:off x="1951038" y="2774950"/>
            <a:ext cx="2151062" cy="2219325"/>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7" name="Line 17"/>
          <p:cNvSpPr>
            <a:spLocks noChangeShapeType="1"/>
          </p:cNvSpPr>
          <p:nvPr/>
        </p:nvSpPr>
        <p:spPr bwMode="auto">
          <a:xfrm flipV="1">
            <a:off x="2854325" y="4951413"/>
            <a:ext cx="1641475" cy="68738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8" name="Line 18"/>
          <p:cNvSpPr>
            <a:spLocks noChangeShapeType="1"/>
          </p:cNvSpPr>
          <p:nvPr/>
        </p:nvSpPr>
        <p:spPr bwMode="auto">
          <a:xfrm flipV="1">
            <a:off x="2879725" y="2789238"/>
            <a:ext cx="1209675" cy="28495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59" name="Line 19"/>
          <p:cNvSpPr>
            <a:spLocks noChangeShapeType="1"/>
          </p:cNvSpPr>
          <p:nvPr/>
        </p:nvSpPr>
        <p:spPr bwMode="auto">
          <a:xfrm>
            <a:off x="2930525" y="2503488"/>
            <a:ext cx="1171575" cy="28575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60" name="Line 20"/>
          <p:cNvSpPr>
            <a:spLocks noChangeShapeType="1"/>
          </p:cNvSpPr>
          <p:nvPr/>
        </p:nvSpPr>
        <p:spPr bwMode="auto">
          <a:xfrm>
            <a:off x="2943225" y="2517775"/>
            <a:ext cx="1552575" cy="12446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61" name="Line 21"/>
          <p:cNvSpPr>
            <a:spLocks noChangeShapeType="1"/>
          </p:cNvSpPr>
          <p:nvPr/>
        </p:nvSpPr>
        <p:spPr bwMode="auto">
          <a:xfrm flipV="1">
            <a:off x="1963738" y="4937125"/>
            <a:ext cx="2519362" cy="71438"/>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3862" name="Rectangle 22"/>
          <p:cNvSpPr>
            <a:spLocks noChangeArrowheads="1"/>
          </p:cNvSpPr>
          <p:nvPr/>
        </p:nvSpPr>
        <p:spPr bwMode="auto">
          <a:xfrm>
            <a:off x="5678488" y="1524000"/>
            <a:ext cx="3465512" cy="35052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28600" indent="-228600">
              <a:lnSpc>
                <a:spcPct val="90000"/>
              </a:lnSpc>
              <a:spcBef>
                <a:spcPct val="30000"/>
              </a:spcBef>
            </a:pPr>
            <a:r>
              <a:rPr lang="cs-CZ" sz="2000">
                <a:solidFill>
                  <a:schemeClr val="accent1"/>
                </a:solidFill>
                <a:effectLst>
                  <a:outerShdw blurRad="38100" dist="38100" dir="2700000" algn="tl">
                    <a:srgbClr val="000000"/>
                  </a:outerShdw>
                </a:effectLst>
              </a:rPr>
              <a:t>Skupina matice</a:t>
            </a:r>
            <a:endParaRPr lang="cs-CZ" sz="2000">
              <a:effectLst>
                <a:outerShdw blurRad="38100" dist="38100" dir="2700000" algn="tl">
                  <a:srgbClr val="FFFFFF"/>
                </a:outerShdw>
              </a:effectLst>
            </a:endParaRPr>
          </a:p>
          <a:p>
            <a:pPr marL="228600" indent="-22860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’Kdo s kým komunikuje’</a:t>
            </a:r>
          </a:p>
          <a:p>
            <a:pPr marL="571500" lvl="1" indent="-228600">
              <a:spcBef>
                <a:spcPct val="30000"/>
              </a:spcBef>
              <a:buClr>
                <a:schemeClr val="tx2"/>
              </a:buClr>
              <a:buSzPct val="100000"/>
              <a:buFontTx/>
              <a:buChar char="–"/>
            </a:pPr>
            <a:r>
              <a:rPr lang="cs-CZ" sz="2000" b="1">
                <a:effectLst>
                  <a:outerShdw blurRad="38100" dist="38100" dir="2700000" algn="tl">
                    <a:srgbClr val="FFFFFF"/>
                  </a:outerShdw>
                </a:effectLst>
              </a:rPr>
              <a:t>Poskytuje statistiky vztažené k párům komunikujících  </a:t>
            </a:r>
            <a:r>
              <a:rPr lang="cs-CZ" sz="2000" b="1">
                <a:solidFill>
                  <a:schemeClr val="accent1"/>
                </a:solidFill>
                <a:effectLst>
                  <a:outerShdw blurRad="38100" dist="38100" dir="2700000" algn="tl">
                    <a:srgbClr val="000000"/>
                  </a:outerShdw>
                </a:effectLst>
              </a:rPr>
              <a:t>MAC adres </a:t>
            </a:r>
            <a:r>
              <a:rPr lang="cs-CZ" sz="2000" b="1">
                <a:effectLst>
                  <a:outerShdw blurRad="38100" dist="38100" dir="2700000" algn="tl">
                    <a:srgbClr val="FFFFFF"/>
                  </a:outerShdw>
                </a:effectLst>
              </a:rPr>
              <a:t>(nikoliv síťových adres)</a:t>
            </a:r>
          </a:p>
          <a:p>
            <a:pPr marL="571500" lvl="1" indent="-228600">
              <a:spcBef>
                <a:spcPct val="30000"/>
              </a:spcBef>
              <a:buClr>
                <a:schemeClr val="tx2"/>
              </a:buClr>
              <a:buSzPct val="100000"/>
              <a:buFontTx/>
              <a:buChar char="–"/>
            </a:pPr>
            <a:r>
              <a:rPr lang="cs-CZ" sz="2000" b="1">
                <a:effectLst>
                  <a:outerShdw blurRad="38100" dist="38100" dir="2700000" algn="tl">
                    <a:srgbClr val="FFFFFF"/>
                  </a:outerShdw>
                </a:effectLst>
              </a:rPr>
              <a:t>MAC i síťové adresy jsou pro host. systém unikátní</a:t>
            </a:r>
          </a:p>
          <a:p>
            <a:pPr marL="571500" lvl="1" indent="-228600">
              <a:spcBef>
                <a:spcPct val="30000"/>
              </a:spcBef>
              <a:buClr>
                <a:schemeClr val="tx2"/>
              </a:buClr>
              <a:buSzPct val="100000"/>
              <a:buFontTx/>
              <a:buChar char="–"/>
            </a:pPr>
            <a:r>
              <a:rPr lang="cs-CZ" sz="2000" b="1">
                <a:effectLst>
                  <a:outerShdw blurRad="38100" dist="38100" dir="2700000" algn="tl">
                    <a:srgbClr val="FFFFFF"/>
                  </a:outerShdw>
                </a:effectLst>
              </a:rPr>
              <a:t>MAC adresy nejsou mimo segment LAN zachovány  (síťové adresy ano)</a:t>
            </a:r>
            <a:endParaRPr lang="cs-CZ" sz="2000" b="1">
              <a:effectLst>
                <a:outerShdw blurRad="38100" dist="38100" dir="2700000" algn="tl">
                  <a:srgbClr val="FFFFFF"/>
                </a:outerShdw>
              </a:effectLst>
              <a:latin typeface="Arial CE" charset="-18"/>
            </a:endParaRPr>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Zástupný symbol pro zápatí 4"/>
          <p:cNvSpPr>
            <a:spLocks noGrp="1"/>
          </p:cNvSpPr>
          <p:nvPr>
            <p:ph type="ftr" sz="quarter" idx="11"/>
          </p:nvPr>
        </p:nvSpPr>
        <p:spPr/>
        <p:txBody>
          <a:bodyPr/>
          <a:lstStyle/>
          <a:p>
            <a:r>
              <a:rPr lang="cs-CZ"/>
              <a:t>Počítačové sítě</a:t>
            </a:r>
          </a:p>
        </p:txBody>
      </p:sp>
      <p:sp>
        <p:nvSpPr>
          <p:cNvPr id="47" name="Zástupný symbol pro číslo snímku 5"/>
          <p:cNvSpPr>
            <a:spLocks noGrp="1"/>
          </p:cNvSpPr>
          <p:nvPr>
            <p:ph type="sldNum" sz="quarter" idx="12"/>
          </p:nvPr>
        </p:nvSpPr>
        <p:spPr/>
        <p:txBody>
          <a:bodyPr/>
          <a:lstStyle/>
          <a:p>
            <a:fld id="{A07D9D06-B260-44E8-8CB1-89C0EA21EEA3}" type="slidenum">
              <a:rPr lang="cs-CZ"/>
              <a:pPr/>
              <a:t>54</a:t>
            </a:fld>
            <a:endParaRPr lang="cs-CZ"/>
          </a:p>
        </p:txBody>
      </p:sp>
      <p:sp>
        <p:nvSpPr>
          <p:cNvPr id="165890" name="Rectangle 2"/>
          <p:cNvSpPr>
            <a:spLocks noChangeArrowheads="1"/>
          </p:cNvSpPr>
          <p:nvPr/>
        </p:nvSpPr>
        <p:spPr bwMode="auto">
          <a:xfrm>
            <a:off x="571500" y="1673225"/>
            <a:ext cx="4922838" cy="47275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65891" name="Rectangle 3"/>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 Host. systémy</a:t>
            </a:r>
            <a:endParaRPr lang="cs-CZ">
              <a:latin typeface="Arial CE" charset="-18"/>
            </a:endParaRPr>
          </a:p>
        </p:txBody>
      </p:sp>
      <p:pic>
        <p:nvPicPr>
          <p:cNvPr id="165892"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95363" y="3843338"/>
            <a:ext cx="573087" cy="51593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3"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0013" y="4803775"/>
            <a:ext cx="569912"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4"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38263" y="2505075"/>
            <a:ext cx="571500" cy="5143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5" name="Picture 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40000" y="1882775"/>
            <a:ext cx="569913"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6" name="Picture 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33625" y="5475288"/>
            <a:ext cx="573088" cy="51593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7" name="Picture 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1050" y="3309938"/>
            <a:ext cx="268288" cy="8524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8" name="Picture 1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91050" y="4498975"/>
            <a:ext cx="268288" cy="852488"/>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5899" name="Picture 11"/>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57663" y="2582863"/>
            <a:ext cx="979487" cy="4730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5900" name="Line 12"/>
          <p:cNvSpPr>
            <a:spLocks noChangeShapeType="1"/>
          </p:cNvSpPr>
          <p:nvPr/>
        </p:nvSpPr>
        <p:spPr bwMode="auto">
          <a:xfrm>
            <a:off x="4292600" y="2011363"/>
            <a:ext cx="0" cy="4111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01" name="Rectangle 13"/>
          <p:cNvSpPr>
            <a:spLocks noChangeArrowheads="1"/>
          </p:cNvSpPr>
          <p:nvPr/>
        </p:nvSpPr>
        <p:spPr bwMode="auto">
          <a:xfrm>
            <a:off x="4402138" y="2206625"/>
            <a:ext cx="201612" cy="18415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02" name="Rectangle 14"/>
          <p:cNvSpPr>
            <a:spLocks noChangeArrowheads="1"/>
          </p:cNvSpPr>
          <p:nvPr/>
        </p:nvSpPr>
        <p:spPr bwMode="auto">
          <a:xfrm>
            <a:off x="4681538" y="2032000"/>
            <a:ext cx="201612" cy="35877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03" name="Line 15"/>
          <p:cNvSpPr>
            <a:spLocks noChangeShapeType="1"/>
          </p:cNvSpPr>
          <p:nvPr/>
        </p:nvSpPr>
        <p:spPr bwMode="auto">
          <a:xfrm>
            <a:off x="4305300" y="2411413"/>
            <a:ext cx="711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04" name="Line 16"/>
          <p:cNvSpPr>
            <a:spLocks noChangeShapeType="1"/>
          </p:cNvSpPr>
          <p:nvPr/>
        </p:nvSpPr>
        <p:spPr bwMode="auto">
          <a:xfrm>
            <a:off x="2701925" y="2570163"/>
            <a:ext cx="0" cy="4111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05" name="Rectangle 17"/>
          <p:cNvSpPr>
            <a:spLocks noChangeArrowheads="1"/>
          </p:cNvSpPr>
          <p:nvPr/>
        </p:nvSpPr>
        <p:spPr bwMode="auto">
          <a:xfrm>
            <a:off x="2797175" y="2913063"/>
            <a:ext cx="200025" cy="5715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06" name="Rectangle 18"/>
          <p:cNvSpPr>
            <a:spLocks noChangeArrowheads="1"/>
          </p:cNvSpPr>
          <p:nvPr/>
        </p:nvSpPr>
        <p:spPr bwMode="auto">
          <a:xfrm>
            <a:off x="3103563" y="2763838"/>
            <a:ext cx="201612" cy="195262"/>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07" name="Line 19"/>
          <p:cNvSpPr>
            <a:spLocks noChangeShapeType="1"/>
          </p:cNvSpPr>
          <p:nvPr/>
        </p:nvSpPr>
        <p:spPr bwMode="auto">
          <a:xfrm>
            <a:off x="2714625" y="2970213"/>
            <a:ext cx="7127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08" name="Line 20"/>
          <p:cNvSpPr>
            <a:spLocks noChangeShapeType="1"/>
          </p:cNvSpPr>
          <p:nvPr/>
        </p:nvSpPr>
        <p:spPr bwMode="auto">
          <a:xfrm>
            <a:off x="1849438" y="3122613"/>
            <a:ext cx="0" cy="4127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09" name="Rectangle 21"/>
          <p:cNvSpPr>
            <a:spLocks noChangeArrowheads="1"/>
          </p:cNvSpPr>
          <p:nvPr/>
        </p:nvSpPr>
        <p:spPr bwMode="auto">
          <a:xfrm>
            <a:off x="1966913" y="3438525"/>
            <a:ext cx="196850" cy="84138"/>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10" name="Rectangle 22"/>
          <p:cNvSpPr>
            <a:spLocks noChangeArrowheads="1"/>
          </p:cNvSpPr>
          <p:nvPr/>
        </p:nvSpPr>
        <p:spPr bwMode="auto">
          <a:xfrm>
            <a:off x="2241550" y="3370263"/>
            <a:ext cx="201613" cy="15240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11" name="Line 23"/>
          <p:cNvSpPr>
            <a:spLocks noChangeShapeType="1"/>
          </p:cNvSpPr>
          <p:nvPr/>
        </p:nvSpPr>
        <p:spPr bwMode="auto">
          <a:xfrm>
            <a:off x="1862138" y="3543300"/>
            <a:ext cx="71278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12" name="Line 24"/>
          <p:cNvSpPr>
            <a:spLocks noChangeShapeType="1"/>
          </p:cNvSpPr>
          <p:nvPr/>
        </p:nvSpPr>
        <p:spPr bwMode="auto">
          <a:xfrm>
            <a:off x="1836738" y="3898900"/>
            <a:ext cx="0" cy="4127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13" name="Rectangle 25"/>
          <p:cNvSpPr>
            <a:spLocks noChangeArrowheads="1"/>
          </p:cNvSpPr>
          <p:nvPr/>
        </p:nvSpPr>
        <p:spPr bwMode="auto">
          <a:xfrm>
            <a:off x="1949450" y="3897313"/>
            <a:ext cx="201613" cy="39052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14" name="Rectangle 26"/>
          <p:cNvSpPr>
            <a:spLocks noChangeArrowheads="1"/>
          </p:cNvSpPr>
          <p:nvPr/>
        </p:nvSpPr>
        <p:spPr bwMode="auto">
          <a:xfrm>
            <a:off x="2228850" y="4214813"/>
            <a:ext cx="201613" cy="7302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15" name="Line 27"/>
          <p:cNvSpPr>
            <a:spLocks noChangeShapeType="1"/>
          </p:cNvSpPr>
          <p:nvPr/>
        </p:nvSpPr>
        <p:spPr bwMode="auto">
          <a:xfrm>
            <a:off x="1849438" y="4308475"/>
            <a:ext cx="71278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16" name="Line 28"/>
          <p:cNvSpPr>
            <a:spLocks noChangeShapeType="1"/>
          </p:cNvSpPr>
          <p:nvPr/>
        </p:nvSpPr>
        <p:spPr bwMode="auto">
          <a:xfrm>
            <a:off x="2130425" y="4799013"/>
            <a:ext cx="0" cy="4095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17" name="Rectangle 29"/>
          <p:cNvSpPr>
            <a:spLocks noChangeArrowheads="1"/>
          </p:cNvSpPr>
          <p:nvPr/>
        </p:nvSpPr>
        <p:spPr bwMode="auto">
          <a:xfrm>
            <a:off x="2241550" y="4827588"/>
            <a:ext cx="206375" cy="35560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18" name="Rectangle 30"/>
          <p:cNvSpPr>
            <a:spLocks noChangeArrowheads="1"/>
          </p:cNvSpPr>
          <p:nvPr/>
        </p:nvSpPr>
        <p:spPr bwMode="auto">
          <a:xfrm>
            <a:off x="2520950" y="4824413"/>
            <a:ext cx="201613" cy="35877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19" name="Line 31"/>
          <p:cNvSpPr>
            <a:spLocks noChangeShapeType="1"/>
          </p:cNvSpPr>
          <p:nvPr/>
        </p:nvSpPr>
        <p:spPr bwMode="auto">
          <a:xfrm>
            <a:off x="2143125" y="5203825"/>
            <a:ext cx="711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20" name="Line 32"/>
          <p:cNvSpPr>
            <a:spLocks noChangeShapeType="1"/>
          </p:cNvSpPr>
          <p:nvPr/>
        </p:nvSpPr>
        <p:spPr bwMode="auto">
          <a:xfrm>
            <a:off x="3059113" y="5503863"/>
            <a:ext cx="0" cy="4127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21" name="Rectangle 33"/>
          <p:cNvSpPr>
            <a:spLocks noChangeArrowheads="1"/>
          </p:cNvSpPr>
          <p:nvPr/>
        </p:nvSpPr>
        <p:spPr bwMode="auto">
          <a:xfrm>
            <a:off x="3168650" y="5605463"/>
            <a:ext cx="203200" cy="29845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22" name="Rectangle 34"/>
          <p:cNvSpPr>
            <a:spLocks noChangeArrowheads="1"/>
          </p:cNvSpPr>
          <p:nvPr/>
        </p:nvSpPr>
        <p:spPr bwMode="auto">
          <a:xfrm>
            <a:off x="3448050" y="5673725"/>
            <a:ext cx="209550" cy="230188"/>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23" name="Line 35"/>
          <p:cNvSpPr>
            <a:spLocks noChangeShapeType="1"/>
          </p:cNvSpPr>
          <p:nvPr/>
        </p:nvSpPr>
        <p:spPr bwMode="auto">
          <a:xfrm>
            <a:off x="3071813" y="5924550"/>
            <a:ext cx="711200"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24" name="Line 36"/>
          <p:cNvSpPr>
            <a:spLocks noChangeShapeType="1"/>
          </p:cNvSpPr>
          <p:nvPr/>
        </p:nvSpPr>
        <p:spPr bwMode="auto">
          <a:xfrm>
            <a:off x="3786188" y="4741863"/>
            <a:ext cx="0" cy="4127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25" name="Rectangle 37"/>
          <p:cNvSpPr>
            <a:spLocks noChangeArrowheads="1"/>
          </p:cNvSpPr>
          <p:nvPr/>
        </p:nvSpPr>
        <p:spPr bwMode="auto">
          <a:xfrm>
            <a:off x="3881438" y="4924425"/>
            <a:ext cx="207962" cy="220663"/>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26" name="Rectangle 38"/>
          <p:cNvSpPr>
            <a:spLocks noChangeArrowheads="1"/>
          </p:cNvSpPr>
          <p:nvPr/>
        </p:nvSpPr>
        <p:spPr bwMode="auto">
          <a:xfrm>
            <a:off x="4160838" y="4906963"/>
            <a:ext cx="195262" cy="23812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27" name="Line 39"/>
          <p:cNvSpPr>
            <a:spLocks noChangeShapeType="1"/>
          </p:cNvSpPr>
          <p:nvPr/>
        </p:nvSpPr>
        <p:spPr bwMode="auto">
          <a:xfrm>
            <a:off x="3800475" y="5165725"/>
            <a:ext cx="712788"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28" name="Line 40"/>
          <p:cNvSpPr>
            <a:spLocks noChangeShapeType="1"/>
          </p:cNvSpPr>
          <p:nvPr/>
        </p:nvSpPr>
        <p:spPr bwMode="auto">
          <a:xfrm>
            <a:off x="3770313" y="3549650"/>
            <a:ext cx="0" cy="4127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29" name="Rectangle 41"/>
          <p:cNvSpPr>
            <a:spLocks noChangeArrowheads="1"/>
          </p:cNvSpPr>
          <p:nvPr/>
        </p:nvSpPr>
        <p:spPr bwMode="auto">
          <a:xfrm>
            <a:off x="3881438" y="3579813"/>
            <a:ext cx="195262" cy="369887"/>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30" name="Rectangle 42"/>
          <p:cNvSpPr>
            <a:spLocks noChangeArrowheads="1"/>
          </p:cNvSpPr>
          <p:nvPr/>
        </p:nvSpPr>
        <p:spPr bwMode="auto">
          <a:xfrm>
            <a:off x="4160838" y="3692525"/>
            <a:ext cx="201612" cy="26670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5931" name="Line 43"/>
          <p:cNvSpPr>
            <a:spLocks noChangeShapeType="1"/>
          </p:cNvSpPr>
          <p:nvPr/>
        </p:nvSpPr>
        <p:spPr bwMode="auto">
          <a:xfrm>
            <a:off x="3783013" y="3970338"/>
            <a:ext cx="712787"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5932" name="Rectangle 44"/>
          <p:cNvSpPr>
            <a:spLocks noGrp="1" noChangeArrowheads="1"/>
          </p:cNvSpPr>
          <p:nvPr>
            <p:ph type="body" idx="1"/>
          </p:nvPr>
        </p:nvSpPr>
        <p:spPr>
          <a:xfrm>
            <a:off x="5722938" y="1600200"/>
            <a:ext cx="3421062" cy="36004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28600" indent="-228600">
              <a:buFont typeface="Wingdings" pitchFamily="2" charset="2"/>
              <a:buNone/>
            </a:pPr>
            <a:r>
              <a:rPr lang="cs-CZ" sz="2000">
                <a:solidFill>
                  <a:schemeClr val="accent1"/>
                </a:solidFill>
              </a:rPr>
              <a:t>Skupina host. systémů</a:t>
            </a:r>
            <a:endParaRPr lang="cs-CZ" sz="2000"/>
          </a:p>
          <a:p>
            <a:pPr marL="228600" indent="-228600"/>
            <a:r>
              <a:rPr lang="cs-CZ" sz="2000"/>
              <a:t>’Kdo přenáší’</a:t>
            </a:r>
          </a:p>
          <a:p>
            <a:pPr marL="628650" lvl="1" indent="-228600"/>
            <a:r>
              <a:rPr lang="cs-CZ" sz="1800"/>
              <a:t>Poskytuje statistiky založené na MAC adresách</a:t>
            </a:r>
            <a:r>
              <a:rPr lang="cs-CZ" sz="1800">
                <a:solidFill>
                  <a:schemeClr val="accent1"/>
                </a:solidFill>
              </a:rPr>
              <a:t> </a:t>
            </a:r>
            <a:r>
              <a:rPr lang="cs-CZ" sz="1800"/>
              <a:t>(ne na síťových adresách)</a:t>
            </a:r>
          </a:p>
          <a:p>
            <a:pPr marL="628650" lvl="1" indent="-228600"/>
            <a:r>
              <a:rPr lang="cs-CZ" sz="1800"/>
              <a:t>MAC i síťové adresy jsou pro host. systém jedinečné</a:t>
            </a:r>
          </a:p>
          <a:p>
            <a:pPr marL="628650" lvl="1" indent="-228600"/>
            <a:r>
              <a:rPr lang="cs-CZ" sz="1800"/>
              <a:t>MAC adresy nejsou  mimo segment LAN zachovány (síťové adresy ano)</a:t>
            </a:r>
            <a:endParaRPr lang="cs-CZ" sz="1800">
              <a:latin typeface="Arial CE" charset="-18"/>
            </a:endParaRPr>
          </a:p>
        </p:txBody>
      </p:sp>
    </p:spTree>
  </p:cSld>
  <p:clrMapOvr>
    <a:masterClrMapping/>
  </p:clrMapOv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Zástupný symbol pro zápatí 3"/>
          <p:cNvSpPr>
            <a:spLocks noGrp="1"/>
          </p:cNvSpPr>
          <p:nvPr>
            <p:ph type="ftr" sz="quarter" idx="11"/>
          </p:nvPr>
        </p:nvSpPr>
        <p:spPr/>
        <p:txBody>
          <a:bodyPr/>
          <a:lstStyle/>
          <a:p>
            <a:r>
              <a:rPr lang="cs-CZ"/>
              <a:t>Počítačové sítě</a:t>
            </a:r>
          </a:p>
        </p:txBody>
      </p:sp>
      <p:sp>
        <p:nvSpPr>
          <p:cNvPr id="31" name="Zástupný symbol pro číslo snímku 4"/>
          <p:cNvSpPr>
            <a:spLocks noGrp="1"/>
          </p:cNvSpPr>
          <p:nvPr>
            <p:ph type="sldNum" sz="quarter" idx="12"/>
          </p:nvPr>
        </p:nvSpPr>
        <p:spPr/>
        <p:txBody>
          <a:bodyPr/>
          <a:lstStyle/>
          <a:p>
            <a:fld id="{171FBAED-0DAA-47A5-9665-1DF6EC2CE3FD}" type="slidenum">
              <a:rPr lang="cs-CZ"/>
              <a:pPr/>
              <a:t>55</a:t>
            </a:fld>
            <a:endParaRPr lang="cs-CZ"/>
          </a:p>
        </p:txBody>
      </p:sp>
      <p:sp>
        <p:nvSpPr>
          <p:cNvPr id="167938" name="Rectangle 2"/>
          <p:cNvSpPr>
            <a:spLocks noChangeArrowheads="1"/>
          </p:cNvSpPr>
          <p:nvPr/>
        </p:nvSpPr>
        <p:spPr bwMode="auto">
          <a:xfrm>
            <a:off x="1906588" y="1970088"/>
            <a:ext cx="2620962" cy="406717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67939" name="Rectangle 3"/>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 - Horních N (TopN Hosts) </a:t>
            </a:r>
            <a:endParaRPr lang="cs-CZ">
              <a:latin typeface="Arial CE" charset="-18"/>
            </a:endParaRPr>
          </a:p>
        </p:txBody>
      </p:sp>
      <p:pic>
        <p:nvPicPr>
          <p:cNvPr id="167940"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17750" y="4146550"/>
            <a:ext cx="571500"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7941" name="Picture 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63800" y="4827588"/>
            <a:ext cx="266700" cy="8477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67942"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05050" y="2447925"/>
            <a:ext cx="571500" cy="5127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7943" name="Line 7"/>
          <p:cNvSpPr>
            <a:spLocks noChangeShapeType="1"/>
          </p:cNvSpPr>
          <p:nvPr/>
        </p:nvSpPr>
        <p:spPr bwMode="auto">
          <a:xfrm>
            <a:off x="3040063" y="2433638"/>
            <a:ext cx="0" cy="4095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44" name="Rectangle 8"/>
          <p:cNvSpPr>
            <a:spLocks noChangeArrowheads="1"/>
          </p:cNvSpPr>
          <p:nvPr/>
        </p:nvSpPr>
        <p:spPr bwMode="auto">
          <a:xfrm>
            <a:off x="3149600" y="2459038"/>
            <a:ext cx="207963" cy="354012"/>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45" name="Rectangle 9"/>
          <p:cNvSpPr>
            <a:spLocks noChangeArrowheads="1"/>
          </p:cNvSpPr>
          <p:nvPr/>
        </p:nvSpPr>
        <p:spPr bwMode="auto">
          <a:xfrm>
            <a:off x="3427413" y="2454275"/>
            <a:ext cx="200025" cy="35877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46" name="Line 10"/>
          <p:cNvSpPr>
            <a:spLocks noChangeShapeType="1"/>
          </p:cNvSpPr>
          <p:nvPr/>
        </p:nvSpPr>
        <p:spPr bwMode="auto">
          <a:xfrm>
            <a:off x="3052763" y="2833688"/>
            <a:ext cx="7080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47" name="Line 11"/>
          <p:cNvSpPr>
            <a:spLocks noChangeShapeType="1"/>
          </p:cNvSpPr>
          <p:nvPr/>
        </p:nvSpPr>
        <p:spPr bwMode="auto">
          <a:xfrm>
            <a:off x="3040063" y="4175125"/>
            <a:ext cx="0" cy="4095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48" name="Rectangle 12"/>
          <p:cNvSpPr>
            <a:spLocks noChangeArrowheads="1"/>
          </p:cNvSpPr>
          <p:nvPr/>
        </p:nvSpPr>
        <p:spPr bwMode="auto">
          <a:xfrm>
            <a:off x="3149600" y="4276725"/>
            <a:ext cx="200025" cy="296863"/>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49" name="Rectangle 13"/>
          <p:cNvSpPr>
            <a:spLocks noChangeArrowheads="1"/>
          </p:cNvSpPr>
          <p:nvPr/>
        </p:nvSpPr>
        <p:spPr bwMode="auto">
          <a:xfrm>
            <a:off x="3427413" y="4341813"/>
            <a:ext cx="207962" cy="23177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50" name="Line 14"/>
          <p:cNvSpPr>
            <a:spLocks noChangeShapeType="1"/>
          </p:cNvSpPr>
          <p:nvPr/>
        </p:nvSpPr>
        <p:spPr bwMode="auto">
          <a:xfrm>
            <a:off x="3052763" y="4594225"/>
            <a:ext cx="7080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51" name="Line 15"/>
          <p:cNvSpPr>
            <a:spLocks noChangeShapeType="1"/>
          </p:cNvSpPr>
          <p:nvPr/>
        </p:nvSpPr>
        <p:spPr bwMode="auto">
          <a:xfrm>
            <a:off x="3052763" y="5087938"/>
            <a:ext cx="0" cy="4095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52" name="Rectangle 16"/>
          <p:cNvSpPr>
            <a:spLocks noChangeArrowheads="1"/>
          </p:cNvSpPr>
          <p:nvPr/>
        </p:nvSpPr>
        <p:spPr bwMode="auto">
          <a:xfrm>
            <a:off x="3162300" y="5267325"/>
            <a:ext cx="207963" cy="219075"/>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53" name="Rectangle 17"/>
          <p:cNvSpPr>
            <a:spLocks noChangeArrowheads="1"/>
          </p:cNvSpPr>
          <p:nvPr/>
        </p:nvSpPr>
        <p:spPr bwMode="auto">
          <a:xfrm>
            <a:off x="3441700" y="5249863"/>
            <a:ext cx="193675" cy="236537"/>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54" name="Line 18"/>
          <p:cNvSpPr>
            <a:spLocks noChangeShapeType="1"/>
          </p:cNvSpPr>
          <p:nvPr/>
        </p:nvSpPr>
        <p:spPr bwMode="auto">
          <a:xfrm>
            <a:off x="3065463" y="5507038"/>
            <a:ext cx="7080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7955" name="Picture 19"/>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63800" y="3146425"/>
            <a:ext cx="266700" cy="84772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7956" name="Line 20"/>
          <p:cNvSpPr>
            <a:spLocks noChangeShapeType="1"/>
          </p:cNvSpPr>
          <p:nvPr/>
        </p:nvSpPr>
        <p:spPr bwMode="auto">
          <a:xfrm>
            <a:off x="3040063" y="3325813"/>
            <a:ext cx="0" cy="41116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57" name="Rectangle 21"/>
          <p:cNvSpPr>
            <a:spLocks noChangeArrowheads="1"/>
          </p:cNvSpPr>
          <p:nvPr/>
        </p:nvSpPr>
        <p:spPr bwMode="auto">
          <a:xfrm>
            <a:off x="3149600" y="3335338"/>
            <a:ext cx="195263" cy="369887"/>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58" name="Rectangle 22"/>
          <p:cNvSpPr>
            <a:spLocks noChangeArrowheads="1"/>
          </p:cNvSpPr>
          <p:nvPr/>
        </p:nvSpPr>
        <p:spPr bwMode="auto">
          <a:xfrm>
            <a:off x="3427413" y="3438525"/>
            <a:ext cx="200025" cy="266700"/>
          </a:xfrm>
          <a:prstGeom prst="rect">
            <a:avLst/>
          </a:prstGeom>
          <a:solidFill>
            <a:srgbClr val="51DC00"/>
          </a:solidFill>
          <a:ln w="12700">
            <a:solidFill>
              <a:schemeClr val="accent2"/>
            </a:solidFill>
            <a:miter lim="800000"/>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67959" name="Line 23"/>
          <p:cNvSpPr>
            <a:spLocks noChangeShapeType="1"/>
          </p:cNvSpPr>
          <p:nvPr/>
        </p:nvSpPr>
        <p:spPr bwMode="auto">
          <a:xfrm>
            <a:off x="3052763" y="3725863"/>
            <a:ext cx="708025"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7960" name="Rectangle 24"/>
          <p:cNvSpPr>
            <a:spLocks noChangeArrowheads="1"/>
          </p:cNvSpPr>
          <p:nvPr/>
        </p:nvSpPr>
        <p:spPr bwMode="auto">
          <a:xfrm>
            <a:off x="3905250" y="2449513"/>
            <a:ext cx="357188" cy="47466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700">
                <a:effectLst>
                  <a:outerShdw blurRad="38100" dist="38100" dir="2700000" algn="tl">
                    <a:srgbClr val="FFFFFF"/>
                  </a:outerShdw>
                </a:effectLst>
              </a:rPr>
              <a:t>1</a:t>
            </a:r>
          </a:p>
        </p:txBody>
      </p:sp>
      <p:sp>
        <p:nvSpPr>
          <p:cNvPr id="167961" name="Rectangle 25"/>
          <p:cNvSpPr>
            <a:spLocks noChangeArrowheads="1"/>
          </p:cNvSpPr>
          <p:nvPr/>
        </p:nvSpPr>
        <p:spPr bwMode="auto">
          <a:xfrm>
            <a:off x="3905250" y="3351213"/>
            <a:ext cx="357188" cy="47466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700">
                <a:effectLst>
                  <a:outerShdw blurRad="38100" dist="38100" dir="2700000" algn="tl">
                    <a:srgbClr val="FFFFFF"/>
                  </a:outerShdw>
                </a:effectLst>
              </a:rPr>
              <a:t>2</a:t>
            </a:r>
          </a:p>
        </p:txBody>
      </p:sp>
      <p:sp>
        <p:nvSpPr>
          <p:cNvPr id="167962" name="Rectangle 26"/>
          <p:cNvSpPr>
            <a:spLocks noChangeArrowheads="1"/>
          </p:cNvSpPr>
          <p:nvPr/>
        </p:nvSpPr>
        <p:spPr bwMode="auto">
          <a:xfrm>
            <a:off x="3917950" y="4224338"/>
            <a:ext cx="357188" cy="474662"/>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700">
                <a:effectLst>
                  <a:outerShdw blurRad="38100" dist="38100" dir="2700000" algn="tl">
                    <a:srgbClr val="FFFFFF"/>
                  </a:outerShdw>
                </a:effectLst>
              </a:rPr>
              <a:t>3</a:t>
            </a:r>
          </a:p>
        </p:txBody>
      </p:sp>
      <p:sp>
        <p:nvSpPr>
          <p:cNvPr id="167963" name="Rectangle 27"/>
          <p:cNvSpPr>
            <a:spLocks noChangeArrowheads="1"/>
          </p:cNvSpPr>
          <p:nvPr/>
        </p:nvSpPr>
        <p:spPr bwMode="auto">
          <a:xfrm>
            <a:off x="3905250" y="5111750"/>
            <a:ext cx="357188" cy="4746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700">
                <a:effectLst>
                  <a:outerShdw blurRad="38100" dist="38100" dir="2700000" algn="tl">
                    <a:srgbClr val="FFFFFF"/>
                  </a:outerShdw>
                </a:effectLst>
              </a:rPr>
              <a:t>4</a:t>
            </a:r>
          </a:p>
        </p:txBody>
      </p:sp>
      <p:sp>
        <p:nvSpPr>
          <p:cNvPr id="167964" name="Rectangle 28"/>
          <p:cNvSpPr>
            <a:spLocks noChangeArrowheads="1"/>
          </p:cNvSpPr>
          <p:nvPr/>
        </p:nvSpPr>
        <p:spPr bwMode="auto">
          <a:xfrm>
            <a:off x="4876800" y="1600200"/>
            <a:ext cx="4052888" cy="33718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28600" indent="-228600">
              <a:lnSpc>
                <a:spcPct val="90000"/>
              </a:lnSpc>
              <a:spcBef>
                <a:spcPct val="30000"/>
              </a:spcBef>
            </a:pPr>
            <a:r>
              <a:rPr lang="cs-CZ" sz="2000">
                <a:solidFill>
                  <a:schemeClr val="accent1"/>
                </a:solidFill>
                <a:effectLst>
                  <a:outerShdw blurRad="38100" dist="38100" dir="2700000" algn="tl">
                    <a:srgbClr val="000000"/>
                  </a:outerShdw>
                </a:effectLst>
              </a:rPr>
              <a:t>Skupina horních N (TopN Host)</a:t>
            </a:r>
            <a:endParaRPr lang="cs-CZ" sz="2000">
              <a:effectLst>
                <a:outerShdw blurRad="38100" dist="38100" dir="2700000" algn="tl">
                  <a:srgbClr val="FFFFFF"/>
                </a:outerShdw>
              </a:effectLst>
            </a:endParaRPr>
          </a:p>
          <a:p>
            <a:pPr marL="228600" indent="-22860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‘Kdo přenáší nejvíce’</a:t>
            </a:r>
          </a:p>
          <a:p>
            <a:pPr marL="685800" lvl="1" indent="-228600">
              <a:spcBef>
                <a:spcPct val="30000"/>
              </a:spcBef>
              <a:buClr>
                <a:schemeClr val="tx2"/>
              </a:buClr>
              <a:buSzPct val="100000"/>
              <a:buFontTx/>
              <a:buChar char="–"/>
            </a:pPr>
            <a:r>
              <a:rPr lang="cs-CZ" sz="2000" b="1">
                <a:effectLst>
                  <a:outerShdw blurRad="38100" dist="38100" dir="2700000" algn="tl">
                    <a:srgbClr val="FFFFFF"/>
                  </a:outerShdw>
                </a:effectLst>
              </a:rPr>
              <a:t>Uspořádané statistiky založené na MAC adresách (ne na síťových adresách) </a:t>
            </a:r>
          </a:p>
          <a:p>
            <a:pPr marL="685800" lvl="1" indent="-228600">
              <a:spcBef>
                <a:spcPct val="30000"/>
              </a:spcBef>
              <a:buClr>
                <a:schemeClr val="tx2"/>
              </a:buClr>
              <a:buSzPct val="100000"/>
              <a:buFontTx/>
              <a:buChar char="–"/>
            </a:pPr>
            <a:r>
              <a:rPr lang="cs-CZ" sz="2000" b="1">
                <a:effectLst>
                  <a:outerShdw blurRad="38100" dist="38100" dir="2700000" algn="tl">
                    <a:srgbClr val="FFFFFF"/>
                  </a:outerShdw>
                </a:effectLst>
              </a:rPr>
              <a:t>MAC a síťová adresa jsou pro host. systém  jedinečné</a:t>
            </a:r>
          </a:p>
          <a:p>
            <a:pPr marL="685800" lvl="1" indent="-228600">
              <a:spcBef>
                <a:spcPct val="30000"/>
              </a:spcBef>
              <a:buClr>
                <a:schemeClr val="tx2"/>
              </a:buClr>
              <a:buSzPct val="100000"/>
              <a:buFontTx/>
              <a:buChar char="–"/>
            </a:pPr>
            <a:r>
              <a:rPr lang="cs-CZ" sz="2000" b="1">
                <a:effectLst>
                  <a:outerShdw blurRad="38100" dist="38100" dir="2700000" algn="tl">
                    <a:srgbClr val="FFFFFF"/>
                  </a:outerShdw>
                </a:effectLst>
              </a:rPr>
              <a:t>MAC adresy nejsou mimo segment LAN zachovány (síťové adresy ano)</a:t>
            </a:r>
            <a:endParaRPr lang="cs-CZ" sz="2000" b="1">
              <a:effectLst>
                <a:outerShdw blurRad="38100" dist="38100" dir="2700000" algn="tl">
                  <a:srgbClr val="FFFFFF"/>
                </a:outerShdw>
              </a:effectLst>
              <a:latin typeface="Arial CE" charset="-18"/>
            </a:endParaRPr>
          </a:p>
        </p:txBody>
      </p:sp>
    </p:spTree>
  </p:cSld>
  <p:clrMapOvr>
    <a:masterClrMapping/>
  </p:clrMapOv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Zástupný symbol pro zápatí 3"/>
          <p:cNvSpPr>
            <a:spLocks noGrp="1"/>
          </p:cNvSpPr>
          <p:nvPr>
            <p:ph type="ftr" sz="quarter" idx="11"/>
          </p:nvPr>
        </p:nvSpPr>
        <p:spPr/>
        <p:txBody>
          <a:bodyPr/>
          <a:lstStyle/>
          <a:p>
            <a:r>
              <a:rPr lang="cs-CZ"/>
              <a:t>Počítačové sítě</a:t>
            </a:r>
          </a:p>
        </p:txBody>
      </p:sp>
      <p:sp>
        <p:nvSpPr>
          <p:cNvPr id="21" name="Zástupný symbol pro číslo snímku 4"/>
          <p:cNvSpPr>
            <a:spLocks noGrp="1"/>
          </p:cNvSpPr>
          <p:nvPr>
            <p:ph type="sldNum" sz="quarter" idx="12"/>
          </p:nvPr>
        </p:nvSpPr>
        <p:spPr/>
        <p:txBody>
          <a:bodyPr/>
          <a:lstStyle/>
          <a:p>
            <a:fld id="{7CF38A0B-F563-4A26-AC31-A78904BA31B1}" type="slidenum">
              <a:rPr lang="cs-CZ"/>
              <a:pPr/>
              <a:t>56</a:t>
            </a:fld>
            <a:endParaRPr lang="cs-CZ"/>
          </a:p>
        </p:txBody>
      </p:sp>
      <p:sp>
        <p:nvSpPr>
          <p:cNvPr id="169986" name="Rectangle 2"/>
          <p:cNvSpPr>
            <a:spLocks noChangeArrowheads="1"/>
          </p:cNvSpPr>
          <p:nvPr/>
        </p:nvSpPr>
        <p:spPr bwMode="auto">
          <a:xfrm>
            <a:off x="309563" y="2273300"/>
            <a:ext cx="3544887" cy="2943225"/>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69987" name="Rectangle 3"/>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 Události (Events)</a:t>
            </a:r>
            <a:endParaRPr lang="cs-CZ">
              <a:latin typeface="Arial CE" charset="-18"/>
            </a:endParaRPr>
          </a:p>
        </p:txBody>
      </p:sp>
      <p:sp>
        <p:nvSpPr>
          <p:cNvPr id="169988" name="Line 4"/>
          <p:cNvSpPr>
            <a:spLocks noChangeShapeType="1"/>
          </p:cNvSpPr>
          <p:nvPr/>
        </p:nvSpPr>
        <p:spPr bwMode="auto">
          <a:xfrm>
            <a:off x="514350" y="4814888"/>
            <a:ext cx="1565275" cy="7937"/>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9989" name="Line 5"/>
          <p:cNvSpPr>
            <a:spLocks noChangeShapeType="1"/>
          </p:cNvSpPr>
          <p:nvPr/>
        </p:nvSpPr>
        <p:spPr bwMode="auto">
          <a:xfrm>
            <a:off x="1214438" y="4357688"/>
            <a:ext cx="0" cy="4429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69990" name="Picture 6"/>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238" y="3997325"/>
            <a:ext cx="539750" cy="346075"/>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9991" name="Rectangle 7"/>
          <p:cNvSpPr>
            <a:spLocks noChangeArrowheads="1"/>
          </p:cNvSpPr>
          <p:nvPr/>
        </p:nvSpPr>
        <p:spPr bwMode="auto">
          <a:xfrm>
            <a:off x="779463" y="3622675"/>
            <a:ext cx="938212" cy="420688"/>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Sonda</a:t>
            </a:r>
            <a:endParaRPr lang="cs-CZ" sz="2300">
              <a:effectLst>
                <a:outerShdw blurRad="38100" dist="38100" dir="2700000" algn="tl">
                  <a:srgbClr val="FFFFFF"/>
                </a:outerShdw>
              </a:effectLst>
              <a:latin typeface="Arial CE" charset="-18"/>
            </a:endParaRPr>
          </a:p>
        </p:txBody>
      </p:sp>
      <p:pic>
        <p:nvPicPr>
          <p:cNvPr id="169992" name="Picture 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592388" y="3340100"/>
            <a:ext cx="1063625" cy="9588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69993" name="Line 9"/>
          <p:cNvSpPr>
            <a:spLocks noChangeShapeType="1"/>
          </p:cNvSpPr>
          <p:nvPr/>
        </p:nvSpPr>
        <p:spPr bwMode="auto">
          <a:xfrm>
            <a:off x="3211513" y="4343400"/>
            <a:ext cx="0" cy="45243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9994" name="Line 10"/>
          <p:cNvSpPr>
            <a:spLocks noChangeShapeType="1"/>
          </p:cNvSpPr>
          <p:nvPr/>
        </p:nvSpPr>
        <p:spPr bwMode="auto">
          <a:xfrm flipV="1">
            <a:off x="2447925" y="4819650"/>
            <a:ext cx="1243013" cy="4763"/>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9995" name="Rectangle 11"/>
          <p:cNvSpPr>
            <a:spLocks noChangeArrowheads="1"/>
          </p:cNvSpPr>
          <p:nvPr/>
        </p:nvSpPr>
        <p:spPr bwMode="auto">
          <a:xfrm>
            <a:off x="2571750" y="2855913"/>
            <a:ext cx="1125538" cy="4206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Konsole</a:t>
            </a:r>
            <a:endParaRPr lang="cs-CZ" sz="2300">
              <a:effectLst>
                <a:outerShdw blurRad="38100" dist="38100" dir="2700000" algn="tl">
                  <a:srgbClr val="FFFFFF"/>
                </a:outerShdw>
              </a:effectLst>
              <a:latin typeface="Arial CE" charset="-18"/>
            </a:endParaRPr>
          </a:p>
        </p:txBody>
      </p:sp>
      <p:sp>
        <p:nvSpPr>
          <p:cNvPr id="169996" name="Rectangle 12"/>
          <p:cNvSpPr>
            <a:spLocks noChangeArrowheads="1"/>
          </p:cNvSpPr>
          <p:nvPr/>
        </p:nvSpPr>
        <p:spPr bwMode="auto">
          <a:xfrm>
            <a:off x="382588" y="2357438"/>
            <a:ext cx="2119312" cy="4206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Příchod události:</a:t>
            </a:r>
          </a:p>
        </p:txBody>
      </p:sp>
      <p:sp>
        <p:nvSpPr>
          <p:cNvPr id="169997" name="Line 13"/>
          <p:cNvSpPr>
            <a:spLocks noChangeShapeType="1"/>
          </p:cNvSpPr>
          <p:nvPr/>
        </p:nvSpPr>
        <p:spPr bwMode="auto">
          <a:xfrm>
            <a:off x="933450" y="3505200"/>
            <a:ext cx="915988" cy="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69998" name="Rectangle 14"/>
          <p:cNvSpPr>
            <a:spLocks noChangeArrowheads="1"/>
          </p:cNvSpPr>
          <p:nvPr/>
        </p:nvSpPr>
        <p:spPr bwMode="auto">
          <a:xfrm>
            <a:off x="355600" y="2705100"/>
            <a:ext cx="2151063" cy="7366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106363" tIns="52388" rIns="106363" bIns="52388">
            <a:spAutoFit/>
          </a:bodyPr>
          <a:lstStyle/>
          <a:p>
            <a:pPr defTabSz="1038225">
              <a:lnSpc>
                <a:spcPct val="90000"/>
              </a:lnSpc>
            </a:pPr>
            <a:r>
              <a:rPr lang="cs-CZ" sz="2300">
                <a:effectLst>
                  <a:outerShdw blurRad="38100" dist="38100" dir="2700000" algn="tl">
                    <a:srgbClr val="FFFFFF"/>
                  </a:outerShdw>
                </a:effectLst>
              </a:rPr>
              <a:t>Asynchronní přerušení (Trap)</a:t>
            </a:r>
            <a:endParaRPr lang="cs-CZ" sz="2300">
              <a:effectLst>
                <a:outerShdw blurRad="38100" dist="38100" dir="2700000" algn="tl">
                  <a:srgbClr val="FFFFFF"/>
                </a:outerShdw>
              </a:effectLst>
              <a:latin typeface="Arial CE" charset="-18"/>
            </a:endParaRPr>
          </a:p>
        </p:txBody>
      </p:sp>
      <p:sp>
        <p:nvSpPr>
          <p:cNvPr id="169999" name="Line 15"/>
          <p:cNvSpPr>
            <a:spLocks noChangeShapeType="1"/>
          </p:cNvSpPr>
          <p:nvPr/>
        </p:nvSpPr>
        <p:spPr bwMode="auto">
          <a:xfrm>
            <a:off x="1697038" y="4192588"/>
            <a:ext cx="0" cy="5159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0000" name="Line 16"/>
          <p:cNvSpPr>
            <a:spLocks noChangeShapeType="1"/>
          </p:cNvSpPr>
          <p:nvPr/>
        </p:nvSpPr>
        <p:spPr bwMode="auto">
          <a:xfrm flipV="1">
            <a:off x="1697038" y="4021138"/>
            <a:ext cx="0" cy="1714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0001" name="Rectangle 17"/>
          <p:cNvSpPr>
            <a:spLocks noChangeArrowheads="1"/>
          </p:cNvSpPr>
          <p:nvPr/>
        </p:nvSpPr>
        <p:spPr bwMode="auto">
          <a:xfrm>
            <a:off x="1695450" y="3989388"/>
            <a:ext cx="766763" cy="420687"/>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300">
                <a:effectLst>
                  <a:outerShdw blurRad="38100" dist="38100" dir="2700000" algn="tl">
                    <a:srgbClr val="FFFFFF"/>
                  </a:outerShdw>
                </a:effectLst>
              </a:rPr>
              <a:t>Akce</a:t>
            </a:r>
            <a:endParaRPr lang="cs-CZ" sz="2300">
              <a:effectLst>
                <a:outerShdw blurRad="38100" dist="38100" dir="2700000" algn="tl">
                  <a:srgbClr val="FFFFFF"/>
                </a:outerShdw>
              </a:effectLst>
              <a:latin typeface="Arial CE" charset="-18"/>
            </a:endParaRPr>
          </a:p>
        </p:txBody>
      </p:sp>
      <p:sp>
        <p:nvSpPr>
          <p:cNvPr id="170002" name="Rectangle 18"/>
          <p:cNvSpPr>
            <a:spLocks noChangeArrowheads="1"/>
          </p:cNvSpPr>
          <p:nvPr/>
        </p:nvSpPr>
        <p:spPr bwMode="auto">
          <a:xfrm>
            <a:off x="4103688" y="2216150"/>
            <a:ext cx="4837112" cy="321310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85750" indent="-285750">
              <a:lnSpc>
                <a:spcPct val="90000"/>
              </a:lnSpc>
              <a:spcBef>
                <a:spcPct val="30000"/>
              </a:spcBef>
            </a:pPr>
            <a:r>
              <a:rPr lang="cs-CZ" sz="2000">
                <a:solidFill>
                  <a:schemeClr val="accent1"/>
                </a:solidFill>
                <a:effectLst>
                  <a:outerShdw blurRad="38100" dist="38100" dir="2700000" algn="tl">
                    <a:srgbClr val="000000"/>
                  </a:outerShdw>
                </a:effectLst>
              </a:rPr>
              <a:t>Události </a:t>
            </a:r>
            <a:endParaRPr lang="cs-CZ" sz="2000">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Událost vznikne je-li překročen práh RMON alarmu. S každou událostí jsou spojeny akce jako je záznam do logu, poslání SNMP trapu a pod. Je možné vyvolat i další akce, které nejsou definovány ve standardu RFC1271. </a:t>
            </a:r>
          </a:p>
          <a:p>
            <a:pPr marL="285750" indent="-285750">
              <a:lnSpc>
                <a:spcPct val="90000"/>
              </a:lnSpc>
              <a:spcBef>
                <a:spcPct val="30000"/>
              </a:spcBef>
              <a:buClr>
                <a:schemeClr val="tx2"/>
              </a:buClr>
              <a:buSzPct val="100000"/>
              <a:buFontTx/>
              <a:buChar char="•"/>
            </a:pPr>
            <a:r>
              <a:rPr lang="cs-CZ" sz="2000">
                <a:effectLst>
                  <a:outerShdw blurRad="38100" dist="38100" dir="2700000" algn="tl">
                    <a:srgbClr val="FFFFFF"/>
                  </a:outerShdw>
                </a:effectLst>
              </a:rPr>
              <a:t>Definované akce jsou záznam do interního logu a poslání SNMP trapu do konsole síťového manageru.</a:t>
            </a:r>
            <a:endParaRPr lang="cs-CZ" sz="2000">
              <a:effectLst>
                <a:outerShdw blurRad="38100" dist="38100" dir="2700000" algn="tl">
                  <a:srgbClr val="FFFFFF"/>
                </a:outerShdw>
              </a:effectLst>
              <a:latin typeface="Arial CE" charset="-18"/>
            </a:endParaRP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zápatí 3"/>
          <p:cNvSpPr>
            <a:spLocks noGrp="1"/>
          </p:cNvSpPr>
          <p:nvPr>
            <p:ph type="ftr" sz="quarter" idx="11"/>
          </p:nvPr>
        </p:nvSpPr>
        <p:spPr/>
        <p:txBody>
          <a:bodyPr/>
          <a:lstStyle/>
          <a:p>
            <a:r>
              <a:rPr lang="cs-CZ"/>
              <a:t>Počítačové sítě</a:t>
            </a:r>
          </a:p>
        </p:txBody>
      </p:sp>
      <p:sp>
        <p:nvSpPr>
          <p:cNvPr id="15" name="Zástupný symbol pro číslo snímku 4"/>
          <p:cNvSpPr>
            <a:spLocks noGrp="1"/>
          </p:cNvSpPr>
          <p:nvPr>
            <p:ph type="sldNum" sz="quarter" idx="12"/>
          </p:nvPr>
        </p:nvSpPr>
        <p:spPr/>
        <p:txBody>
          <a:bodyPr/>
          <a:lstStyle/>
          <a:p>
            <a:fld id="{49043687-DE3E-48DB-8B3E-8F1A236C9C7C}" type="slidenum">
              <a:rPr lang="cs-CZ"/>
              <a:pPr/>
              <a:t>57</a:t>
            </a:fld>
            <a:endParaRPr lang="cs-CZ"/>
          </a:p>
        </p:txBody>
      </p:sp>
      <p:sp>
        <p:nvSpPr>
          <p:cNvPr id="172034" name="Rectangle 2"/>
          <p:cNvSpPr>
            <a:spLocks noChangeArrowheads="1"/>
          </p:cNvSpPr>
          <p:nvPr/>
        </p:nvSpPr>
        <p:spPr bwMode="auto">
          <a:xfrm>
            <a:off x="598488" y="2089150"/>
            <a:ext cx="4591050" cy="2851150"/>
          </a:xfrm>
          <a:prstGeom prst="rect">
            <a:avLst/>
          </a:prstGeom>
          <a:solidFill>
            <a:schemeClr val="bg1"/>
          </a:solidFill>
          <a:ln w="127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72035" name="Line 3"/>
          <p:cNvSpPr>
            <a:spLocks noChangeShapeType="1"/>
          </p:cNvSpPr>
          <p:nvPr/>
        </p:nvSpPr>
        <p:spPr bwMode="auto">
          <a:xfrm>
            <a:off x="1617663" y="3157538"/>
            <a:ext cx="0" cy="385762"/>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2036" name="Line 4"/>
          <p:cNvSpPr>
            <a:spLocks noChangeShapeType="1"/>
          </p:cNvSpPr>
          <p:nvPr/>
        </p:nvSpPr>
        <p:spPr bwMode="auto">
          <a:xfrm>
            <a:off x="1468438" y="3695700"/>
            <a:ext cx="0" cy="53498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72037" name="Picture 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46475" y="2798763"/>
            <a:ext cx="1063625" cy="95885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72038" name="Line 6"/>
          <p:cNvSpPr>
            <a:spLocks noChangeShapeType="1"/>
          </p:cNvSpPr>
          <p:nvPr/>
        </p:nvSpPr>
        <p:spPr bwMode="auto">
          <a:xfrm>
            <a:off x="4165600" y="3773488"/>
            <a:ext cx="0" cy="442912"/>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2039" name="Line 7"/>
          <p:cNvSpPr>
            <a:spLocks noChangeShapeType="1"/>
          </p:cNvSpPr>
          <p:nvPr/>
        </p:nvSpPr>
        <p:spPr bwMode="auto">
          <a:xfrm>
            <a:off x="1887538" y="3214688"/>
            <a:ext cx="1603375" cy="0"/>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2040" name="Rectangle 8"/>
          <p:cNvSpPr>
            <a:spLocks noChangeArrowheads="1"/>
          </p:cNvSpPr>
          <p:nvPr/>
        </p:nvSpPr>
        <p:spPr bwMode="auto">
          <a:xfrm>
            <a:off x="2278063" y="2698750"/>
            <a:ext cx="849312" cy="474663"/>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700" b="1">
                <a:effectLst>
                  <a:outerShdw blurRad="38100" dist="38100" dir="2700000" algn="tl">
                    <a:srgbClr val="C0C0C0"/>
                  </a:outerShdw>
                </a:effectLst>
              </a:rPr>
              <a:t>Data</a:t>
            </a:r>
          </a:p>
        </p:txBody>
      </p:sp>
      <p:sp>
        <p:nvSpPr>
          <p:cNvPr id="172041" name="Oval 9"/>
          <p:cNvSpPr>
            <a:spLocks noChangeArrowheads="1"/>
          </p:cNvSpPr>
          <p:nvPr/>
        </p:nvSpPr>
        <p:spPr bwMode="auto">
          <a:xfrm>
            <a:off x="844550" y="4179888"/>
            <a:ext cx="4116388" cy="574675"/>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anchor="ctr"/>
          <a:lstStyle/>
          <a:p>
            <a:endParaRPr lang="cs-CZ"/>
          </a:p>
        </p:txBody>
      </p:sp>
      <p:sp>
        <p:nvSpPr>
          <p:cNvPr id="172042" name="Rectangle 10"/>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 Filtr</a:t>
            </a:r>
            <a:endParaRPr lang="cs-CZ">
              <a:latin typeface="Arial CE" charset="-18"/>
            </a:endParaRPr>
          </a:p>
        </p:txBody>
      </p:sp>
      <p:pic>
        <p:nvPicPr>
          <p:cNvPr id="172043" name="Picture 1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96975" y="2266950"/>
            <a:ext cx="469900" cy="1479550"/>
          </a:xfrm>
          <a:prstGeom prst="rect">
            <a:avLst/>
          </a:prstGeom>
          <a:solidFill>
            <a:schemeClr val="bg1"/>
          </a:solidFill>
          <a:ln>
            <a:noFill/>
          </a:ln>
          <a:effectLst/>
          <a:extLs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72044" name="Rectangle 12"/>
          <p:cNvSpPr>
            <a:spLocks noChangeArrowheads="1"/>
          </p:cNvSpPr>
          <p:nvPr/>
        </p:nvSpPr>
        <p:spPr bwMode="auto">
          <a:xfrm>
            <a:off x="5453063" y="2038350"/>
            <a:ext cx="3679825" cy="34099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85750" indent="-285750">
              <a:lnSpc>
                <a:spcPct val="90000"/>
              </a:lnSpc>
              <a:spcBef>
                <a:spcPct val="30000"/>
              </a:spcBef>
            </a:pPr>
            <a:r>
              <a:rPr lang="cs-CZ" sz="2400">
                <a:solidFill>
                  <a:schemeClr val="accent1"/>
                </a:solidFill>
                <a:effectLst>
                  <a:outerShdw blurRad="38100" dist="38100" dir="2700000" algn="tl">
                    <a:srgbClr val="000000"/>
                  </a:outerShdw>
                </a:effectLst>
              </a:rPr>
              <a:t>Filtr</a:t>
            </a:r>
            <a:endParaRPr lang="cs-CZ" sz="2400">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Podle parametrů v paketu (např. aplikace, protokol, adresa), dovoluje nastavit podmínky, které zajistí buď monitorování, nebo záznam paketů.</a:t>
            </a:r>
            <a:endParaRPr lang="cs-CZ" sz="2400">
              <a:effectLst>
                <a:outerShdw blurRad="38100" dist="38100" dir="2700000" algn="tl">
                  <a:srgbClr val="FFFFFF"/>
                </a:outerShdw>
              </a:effectLst>
              <a:latin typeface="Arial CE" charset="-18"/>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symbol pro zápatí 3"/>
          <p:cNvSpPr>
            <a:spLocks noGrp="1"/>
          </p:cNvSpPr>
          <p:nvPr>
            <p:ph type="ftr" sz="quarter" idx="11"/>
          </p:nvPr>
        </p:nvSpPr>
        <p:spPr/>
        <p:txBody>
          <a:bodyPr/>
          <a:lstStyle/>
          <a:p>
            <a:r>
              <a:rPr lang="cs-CZ"/>
              <a:t>Počítačové sítě</a:t>
            </a:r>
          </a:p>
        </p:txBody>
      </p:sp>
      <p:sp>
        <p:nvSpPr>
          <p:cNvPr id="15" name="Zástupný symbol pro číslo snímku 4"/>
          <p:cNvSpPr>
            <a:spLocks noGrp="1"/>
          </p:cNvSpPr>
          <p:nvPr>
            <p:ph type="sldNum" sz="quarter" idx="12"/>
          </p:nvPr>
        </p:nvSpPr>
        <p:spPr/>
        <p:txBody>
          <a:bodyPr/>
          <a:lstStyle/>
          <a:p>
            <a:fld id="{4743A860-AC7F-41CB-A5C9-827D69E0FD7E}" type="slidenum">
              <a:rPr lang="cs-CZ"/>
              <a:pPr/>
              <a:t>58</a:t>
            </a:fld>
            <a:endParaRPr lang="cs-CZ"/>
          </a:p>
        </p:txBody>
      </p:sp>
      <p:sp>
        <p:nvSpPr>
          <p:cNvPr id="174082" name="Rectangle 2"/>
          <p:cNvSpPr>
            <a:spLocks noChangeArrowheads="1"/>
          </p:cNvSpPr>
          <p:nvPr/>
        </p:nvSpPr>
        <p:spPr bwMode="auto">
          <a:xfrm>
            <a:off x="569913" y="2171700"/>
            <a:ext cx="4614862" cy="2838450"/>
          </a:xfrm>
          <a:prstGeom prst="rect">
            <a:avLst/>
          </a:prstGeom>
          <a:solidFill>
            <a:schemeClr val="bg1"/>
          </a:solidFill>
          <a:ln w="25400">
            <a:solidFill>
              <a:schemeClr val="tx1"/>
            </a:solidFill>
            <a:miter lim="800000"/>
            <a:headEnd/>
            <a:tailEnd/>
          </a:ln>
          <a:effectLst>
            <a:outerShdw dist="107763" dir="2700000" algn="ctr" rotWithShape="0">
              <a:schemeClr val="bg2"/>
            </a:outerShdw>
          </a:effectLst>
        </p:spPr>
        <p:txBody>
          <a:bodyPr wrap="none" anchor="ctr"/>
          <a:lstStyle/>
          <a:p>
            <a:endParaRPr lang="cs-CZ"/>
          </a:p>
        </p:txBody>
      </p:sp>
      <p:sp>
        <p:nvSpPr>
          <p:cNvPr id="174083" name="Rectangle 3"/>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RMON Zachycování paketů</a:t>
            </a:r>
            <a:endParaRPr lang="cs-CZ">
              <a:latin typeface="Arial CE" charset="-18"/>
            </a:endParaRPr>
          </a:p>
        </p:txBody>
      </p:sp>
      <p:sp>
        <p:nvSpPr>
          <p:cNvPr id="174084" name="Line 4"/>
          <p:cNvSpPr>
            <a:spLocks noChangeShapeType="1"/>
          </p:cNvSpPr>
          <p:nvPr/>
        </p:nvSpPr>
        <p:spPr bwMode="auto">
          <a:xfrm>
            <a:off x="1531938" y="3424238"/>
            <a:ext cx="0" cy="385762"/>
          </a:xfrm>
          <a:prstGeom prst="line">
            <a:avLst/>
          </a:prstGeom>
          <a:noFill/>
          <a:ln w="25400">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4085" name="Line 5"/>
          <p:cNvSpPr>
            <a:spLocks noChangeShapeType="1"/>
          </p:cNvSpPr>
          <p:nvPr/>
        </p:nvSpPr>
        <p:spPr bwMode="auto">
          <a:xfrm>
            <a:off x="1384300" y="3867150"/>
            <a:ext cx="0" cy="630238"/>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4086" name="Line 6"/>
          <p:cNvSpPr>
            <a:spLocks noChangeShapeType="1"/>
          </p:cNvSpPr>
          <p:nvPr/>
        </p:nvSpPr>
        <p:spPr bwMode="auto">
          <a:xfrm>
            <a:off x="4081463" y="3886200"/>
            <a:ext cx="0" cy="61595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4087" name="Line 7"/>
          <p:cNvSpPr>
            <a:spLocks noChangeShapeType="1"/>
          </p:cNvSpPr>
          <p:nvPr/>
        </p:nvSpPr>
        <p:spPr bwMode="auto">
          <a:xfrm>
            <a:off x="1735138" y="3481388"/>
            <a:ext cx="1603375" cy="0"/>
          </a:xfrm>
          <a:prstGeom prst="line">
            <a:avLst/>
          </a:prstGeom>
          <a:noFill/>
          <a:ln w="76200">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sp>
        <p:nvSpPr>
          <p:cNvPr id="174088" name="Rectangle 8"/>
          <p:cNvSpPr>
            <a:spLocks noChangeArrowheads="1"/>
          </p:cNvSpPr>
          <p:nvPr/>
        </p:nvSpPr>
        <p:spPr bwMode="auto">
          <a:xfrm>
            <a:off x="2125663" y="2965450"/>
            <a:ext cx="849312" cy="47466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wrap="none" lIns="106363" tIns="52388" rIns="106363" bIns="52388">
            <a:spAutoFit/>
          </a:bodyPr>
          <a:lstStyle/>
          <a:p>
            <a:pPr defTabSz="1038225">
              <a:lnSpc>
                <a:spcPct val="90000"/>
              </a:lnSpc>
            </a:pPr>
            <a:r>
              <a:rPr lang="cs-CZ" sz="2700" b="1">
                <a:effectLst>
                  <a:outerShdw blurRad="38100" dist="38100" dir="2700000" algn="tl">
                    <a:srgbClr val="FFFFFF"/>
                  </a:outerShdw>
                </a:effectLst>
              </a:rPr>
              <a:t>Data</a:t>
            </a:r>
          </a:p>
        </p:txBody>
      </p:sp>
      <p:sp>
        <p:nvSpPr>
          <p:cNvPr id="174089" name="Line 9"/>
          <p:cNvSpPr>
            <a:spLocks noChangeShapeType="1"/>
          </p:cNvSpPr>
          <p:nvPr/>
        </p:nvSpPr>
        <p:spPr bwMode="auto">
          <a:xfrm>
            <a:off x="977900" y="4511675"/>
            <a:ext cx="3840163" cy="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107763" dir="2700000" algn="ctr" rotWithShape="0">
                    <a:schemeClr val="bg2"/>
                  </a:outerShdw>
                </a:effectLst>
              </a14:hiddenEffects>
            </a:ext>
          </a:extLst>
        </p:spPr>
        <p:txBody>
          <a:bodyPr/>
          <a:lstStyle/>
          <a:p>
            <a:endParaRPr lang="cs-CZ"/>
          </a:p>
        </p:txBody>
      </p:sp>
      <p:pic>
        <p:nvPicPr>
          <p:cNvPr id="174090" name="Picture 10"/>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250" y="2533650"/>
            <a:ext cx="469900" cy="14795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pic>
        <p:nvPicPr>
          <p:cNvPr id="174091" name="Picture 11"/>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60750" y="3065463"/>
            <a:ext cx="1065213" cy="9588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254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pic>
      <p:sp>
        <p:nvSpPr>
          <p:cNvPr id="174092" name="Rectangle 12"/>
          <p:cNvSpPr>
            <a:spLocks noChangeArrowheads="1"/>
          </p:cNvSpPr>
          <p:nvPr/>
        </p:nvSpPr>
        <p:spPr bwMode="auto">
          <a:xfrm>
            <a:off x="5327650" y="2095500"/>
            <a:ext cx="3635375" cy="1962150"/>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85750" indent="-285750">
              <a:lnSpc>
                <a:spcPct val="90000"/>
              </a:lnSpc>
              <a:spcBef>
                <a:spcPct val="30000"/>
              </a:spcBef>
            </a:pPr>
            <a:r>
              <a:rPr lang="cs-CZ" sz="2400">
                <a:solidFill>
                  <a:schemeClr val="accent1"/>
                </a:solidFill>
                <a:effectLst>
                  <a:outerShdw blurRad="38100" dist="38100" dir="2700000" algn="tl">
                    <a:srgbClr val="000000"/>
                  </a:outerShdw>
                </a:effectLst>
              </a:rPr>
              <a:t>Zachycování paketů</a:t>
            </a:r>
            <a:endParaRPr lang="cs-CZ" sz="2400">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Podle parametrů, definovaných ve skupině filtrů (Filter Group), zachycuje v sondě pakety.</a:t>
            </a:r>
          </a:p>
          <a:p>
            <a:pPr marL="285750" indent="-285750">
              <a:lnSpc>
                <a:spcPct val="90000"/>
              </a:lnSpc>
              <a:spcBef>
                <a:spcPct val="30000"/>
              </a:spcBef>
              <a:buClr>
                <a:schemeClr val="tx2"/>
              </a:buClr>
              <a:buSzPct val="100000"/>
              <a:buFontTx/>
              <a:buChar char="•"/>
            </a:pPr>
            <a:r>
              <a:rPr lang="cs-CZ" sz="2400">
                <a:effectLst>
                  <a:outerShdw blurRad="38100" dist="38100" dir="2700000" algn="tl">
                    <a:srgbClr val="FFFFFF"/>
                  </a:outerShdw>
                </a:effectLst>
              </a:rPr>
              <a:t>Zachycování paketů je použitelné zvláště při odhalování chyb</a:t>
            </a:r>
            <a:endParaRPr lang="cs-CZ" sz="2400">
              <a:effectLst>
                <a:outerShdw blurRad="38100" dist="38100" dir="2700000" algn="tl">
                  <a:srgbClr val="FFFFFF"/>
                </a:outerShdw>
              </a:effectLst>
              <a:latin typeface="Arial CE" charset="-18"/>
            </a:endParaRPr>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3"/>
          <p:cNvSpPr>
            <a:spLocks noGrp="1"/>
          </p:cNvSpPr>
          <p:nvPr>
            <p:ph type="ftr" sz="quarter" idx="11"/>
          </p:nvPr>
        </p:nvSpPr>
        <p:spPr/>
        <p:txBody>
          <a:bodyPr/>
          <a:lstStyle/>
          <a:p>
            <a:r>
              <a:rPr lang="cs-CZ"/>
              <a:t>Počítačové sítě</a:t>
            </a:r>
          </a:p>
        </p:txBody>
      </p:sp>
      <p:sp>
        <p:nvSpPr>
          <p:cNvPr id="6" name="Zástupný symbol pro číslo snímku 4"/>
          <p:cNvSpPr>
            <a:spLocks noGrp="1"/>
          </p:cNvSpPr>
          <p:nvPr>
            <p:ph type="sldNum" sz="quarter" idx="12"/>
          </p:nvPr>
        </p:nvSpPr>
        <p:spPr/>
        <p:txBody>
          <a:bodyPr/>
          <a:lstStyle/>
          <a:p>
            <a:fld id="{C08984BE-9CBC-4107-B7D8-47D921633F5A}" type="slidenum">
              <a:rPr lang="cs-CZ"/>
              <a:pPr/>
              <a:t>59</a:t>
            </a:fld>
            <a:endParaRPr lang="cs-CZ"/>
          </a:p>
        </p:txBody>
      </p:sp>
      <p:sp>
        <p:nvSpPr>
          <p:cNvPr id="176130" name="Rectangle 2"/>
          <p:cNvSpPr>
            <a:spLocks noGrp="1" noChangeArrowheads="1"/>
          </p:cNvSpPr>
          <p:nvPr>
            <p:ph type="title"/>
          </p:nvPr>
        </p:nvSpPr>
        <p:spPr>
          <a:xfrm>
            <a:off x="1481138" y="814388"/>
            <a:ext cx="7424737" cy="5207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Shrnutí RMON</a:t>
            </a:r>
            <a:endParaRPr lang="cs-CZ">
              <a:latin typeface="Arial CE" charset="-18"/>
            </a:endParaRPr>
          </a:p>
        </p:txBody>
      </p:sp>
      <p:sp>
        <p:nvSpPr>
          <p:cNvPr id="176131" name="Rectangle 3"/>
          <p:cNvSpPr>
            <a:spLocks noChangeArrowheads="1"/>
          </p:cNvSpPr>
          <p:nvPr/>
        </p:nvSpPr>
        <p:spPr bwMode="auto">
          <a:xfrm>
            <a:off x="609600" y="1762125"/>
            <a:ext cx="8382000" cy="2170113"/>
          </a:xfrm>
          <a:prstGeom prst="rect">
            <a:avLst/>
          </a:prstGeom>
          <a:noFill/>
          <a:ln>
            <a:noFill/>
          </a:ln>
          <a:effectLst/>
          <a:extLst>
            <a:ext uri="{909E8E84-426E-40DD-AFC4-6F175D3DCCD1}">
              <a14:hiddenFill xmlns:a14="http://schemas.microsoft.com/office/drawing/2010/main">
                <a:solidFill>
                  <a:srgbClr val="063DE8"/>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Statistiky</a:t>
            </a:r>
            <a:r>
              <a:rPr lang="cs-CZ" sz="2000">
                <a:effectLst>
                  <a:outerShdw blurRad="38100" dist="38100" dir="2700000" algn="tl">
                    <a:srgbClr val="FFFFFF"/>
                  </a:outerShdw>
                </a:effectLst>
              </a:rPr>
              <a:t>	Úplné statistiky LAN</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Historie</a:t>
            </a:r>
            <a:r>
              <a:rPr lang="cs-CZ" sz="2000">
                <a:effectLst>
                  <a:outerShdw blurRad="38100" dist="38100" dir="2700000" algn="tl">
                    <a:srgbClr val="FFFFFF"/>
                  </a:outerShdw>
                </a:effectLst>
              </a:rPr>
              <a:t>	Časově závislé statistiky pro analýzu trendů</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Alarmy</a:t>
            </a:r>
            <a:r>
              <a:rPr lang="cs-CZ" sz="2000">
                <a:effectLst>
                  <a:outerShdw blurRad="38100" dist="38100" dir="2700000" algn="tl">
                    <a:srgbClr val="FFFFFF"/>
                  </a:outerShdw>
                </a:effectLst>
              </a:rPr>
              <a:t>	Zpracování prahových hodnot</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Hosté</a:t>
            </a:r>
            <a:r>
              <a:rPr lang="cs-CZ" sz="2000">
                <a:effectLst>
                  <a:outerShdw blurRad="38100" dist="38100" dir="2700000" algn="tl">
                    <a:srgbClr val="FFFFFF"/>
                  </a:outerShdw>
                </a:effectLst>
              </a:rPr>
              <a:t>	Statistiky podle MAC Adres</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HostTopN</a:t>
            </a:r>
            <a:r>
              <a:rPr lang="cs-CZ" sz="2000">
                <a:effectLst>
                  <a:outerShdw blurRad="38100" dist="38100" dir="2700000" algn="tl">
                    <a:srgbClr val="FFFFFF"/>
                  </a:outerShdw>
                </a:effectLst>
              </a:rPr>
              <a:t>	Utříděné statistiky podle MAC adres</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Matice</a:t>
            </a:r>
            <a:r>
              <a:rPr lang="cs-CZ" sz="2000">
                <a:effectLst>
                  <a:outerShdw blurRad="38100" dist="38100" dir="2700000" algn="tl">
                    <a:srgbClr val="FFFFFF"/>
                  </a:outerShdw>
                </a:effectLst>
              </a:rPr>
              <a:t>	Matice přenosů (kdo přenáší komu)</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Události</a:t>
            </a:r>
            <a:r>
              <a:rPr lang="cs-CZ" sz="2000">
                <a:effectLst>
                  <a:outerShdw blurRad="38100" dist="38100" dir="2700000" algn="tl">
                    <a:srgbClr val="FFFFFF"/>
                  </a:outerShdw>
                </a:effectLst>
              </a:rPr>
              <a:t>	Mechanizmus záznamu událostí</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Filtry</a:t>
            </a:r>
            <a:r>
              <a:rPr lang="cs-CZ" sz="2000">
                <a:effectLst>
                  <a:outerShdw blurRad="38100" dist="38100" dir="2700000" algn="tl">
                    <a:srgbClr val="FFFFFF"/>
                  </a:outerShdw>
                </a:effectLst>
              </a:rPr>
              <a:t>	Mechanizmus výběru paketů</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Zachycování paketů</a:t>
            </a:r>
            <a:r>
              <a:rPr lang="cs-CZ" sz="2000">
                <a:effectLst>
                  <a:outerShdw blurRad="38100" dist="38100" dir="2700000" algn="tl">
                    <a:srgbClr val="FFFFFF"/>
                  </a:outerShdw>
                </a:effectLst>
              </a:rPr>
              <a:t>   Zachycování paketů podle zadaného filtru</a:t>
            </a:r>
          </a:p>
          <a:p>
            <a:pPr marL="285750" indent="-285750">
              <a:lnSpc>
                <a:spcPct val="90000"/>
              </a:lnSpc>
              <a:spcBef>
                <a:spcPct val="30000"/>
              </a:spcBef>
              <a:buClr>
                <a:schemeClr val="tx2"/>
              </a:buClr>
              <a:buSzPct val="100000"/>
              <a:buFontTx/>
              <a:buChar char="•"/>
              <a:tabLst>
                <a:tab pos="3086100" algn="l"/>
              </a:tabLst>
            </a:pPr>
            <a:r>
              <a:rPr lang="cs-CZ" sz="2000" b="1">
                <a:effectLst>
                  <a:outerShdw blurRad="38100" dist="38100" dir="2700000" algn="tl">
                    <a:srgbClr val="FFFFFF"/>
                  </a:outerShdw>
                </a:effectLst>
              </a:rPr>
              <a:t>Token Ring</a:t>
            </a:r>
            <a:r>
              <a:rPr lang="cs-CZ" sz="2000">
                <a:effectLst>
                  <a:outerShdw blurRad="38100" dist="38100" dir="2700000" algn="tl">
                    <a:srgbClr val="FFFFFF"/>
                  </a:outerShdw>
                </a:effectLst>
              </a:rPr>
              <a:t>	Rozšíření pro specifickou oblast Token Ringu</a:t>
            </a:r>
            <a:endParaRPr lang="cs-CZ" sz="2000">
              <a:effectLst>
                <a:outerShdw blurRad="38100" dist="38100" dir="2700000" algn="tl">
                  <a:srgbClr val="FFFFFF"/>
                </a:outerShdw>
              </a:effectLst>
              <a:latin typeface="Arial CE" charset="-18"/>
            </a:endParaRP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ctrTitle"/>
          </p:nvPr>
        </p:nvSpPr>
        <p:spPr>
          <a:xfrm>
            <a:off x="762000" y="2187575"/>
            <a:ext cx="6389688" cy="60325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nchor="ctr">
            <a:spAutoFit/>
          </a:bodyPr>
          <a:lstStyle/>
          <a:p>
            <a:r>
              <a:rPr lang="cs-CZ" sz="3600"/>
              <a:t>SNMP</a:t>
            </a:r>
            <a:r>
              <a:rPr lang="en-US" sz="3600"/>
              <a:t> v1</a:t>
            </a:r>
            <a:endParaRPr lang="cs-CZ" sz="3600">
              <a:latin typeface="Arial CE" charset="-18"/>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ctrTitle"/>
          </p:nvPr>
        </p:nvSpPr>
        <p:spPr>
          <a:xfrm>
            <a:off x="762000" y="1135063"/>
            <a:ext cx="6389688" cy="75565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nchor="ctr">
            <a:spAutoFit/>
          </a:bodyPr>
          <a:lstStyle/>
          <a:p>
            <a:pPr algn="ctr"/>
            <a:r>
              <a:rPr lang="cs-CZ"/>
              <a:t>RMON II</a:t>
            </a:r>
            <a:endParaRPr lang="cs-CZ">
              <a:latin typeface="Arial CE" charset="-18"/>
            </a:endParaRPr>
          </a:p>
        </p:txBody>
      </p:sp>
      <p:sp>
        <p:nvSpPr>
          <p:cNvPr id="178179" name="Rectangle 3"/>
          <p:cNvSpPr>
            <a:spLocks noGrp="1" noChangeArrowheads="1"/>
          </p:cNvSpPr>
          <p:nvPr>
            <p:ph type="subTitle" idx="1"/>
          </p:nvPr>
        </p:nvSpPr>
        <p:spPr/>
        <p:txBody>
          <a:bodyPr/>
          <a:lstStyle/>
          <a:p>
            <a:endParaRPr lang="cs-CZ"/>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22FE9A33-4B2C-4DD6-BCDD-ACAD25159610}" type="slidenum">
              <a:rPr lang="cs-CZ"/>
              <a:pPr/>
              <a:t>61</a:t>
            </a:fld>
            <a:endParaRPr lang="cs-CZ"/>
          </a:p>
        </p:txBody>
      </p:sp>
      <p:sp>
        <p:nvSpPr>
          <p:cNvPr id="180226" name="Rectangle 2"/>
          <p:cNvSpPr>
            <a:spLocks noGrp="1" noChangeArrowheads="1"/>
          </p:cNvSpPr>
          <p:nvPr>
            <p:ph type="title"/>
          </p:nvPr>
        </p:nvSpPr>
        <p:spPr>
          <a:xfrm>
            <a:off x="534988" y="122238"/>
            <a:ext cx="6604000"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Skupiny RMON 2</a:t>
            </a:r>
            <a:endParaRPr lang="cs-CZ">
              <a:latin typeface="Arial CE" charset="-18"/>
            </a:endParaRPr>
          </a:p>
        </p:txBody>
      </p:sp>
      <p:sp>
        <p:nvSpPr>
          <p:cNvPr id="180227" name="Rectangle 3"/>
          <p:cNvSpPr>
            <a:spLocks noGrp="1" noChangeArrowheads="1"/>
          </p:cNvSpPr>
          <p:nvPr>
            <p:ph type="body" idx="1"/>
          </p:nvPr>
        </p:nvSpPr>
        <p:spPr>
          <a:xfrm>
            <a:off x="252413" y="3276600"/>
            <a:ext cx="7115175" cy="33528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54000" indent="0" defTabSz="952500">
              <a:tabLst>
                <a:tab pos="952500" algn="l"/>
              </a:tabLst>
            </a:pPr>
            <a:r>
              <a:rPr lang="cs-CZ" sz="2000"/>
              <a:t>Adresář protokolů</a:t>
            </a:r>
          </a:p>
          <a:p>
            <a:pPr marL="254000" indent="0" defTabSz="952500">
              <a:tabLst>
                <a:tab pos="952500" algn="l"/>
              </a:tabLst>
            </a:pPr>
            <a:r>
              <a:rPr lang="cs-CZ" sz="2000"/>
              <a:t>Distribuce protokolů</a:t>
            </a:r>
          </a:p>
          <a:p>
            <a:pPr marL="254000" indent="0" defTabSz="952500">
              <a:tabLst>
                <a:tab pos="952500" algn="l"/>
              </a:tabLst>
            </a:pPr>
            <a:r>
              <a:rPr lang="cs-CZ" sz="2000"/>
              <a:t>Mapa adres</a:t>
            </a:r>
          </a:p>
          <a:p>
            <a:pPr marL="254000" indent="0" defTabSz="952500">
              <a:tabLst>
                <a:tab pos="952500" algn="l"/>
              </a:tabLst>
            </a:pPr>
            <a:r>
              <a:rPr lang="cs-CZ" sz="2000"/>
              <a:t>Host systémy síťové úrovně</a:t>
            </a:r>
          </a:p>
          <a:p>
            <a:pPr marL="254000" indent="0" defTabSz="952500">
              <a:tabLst>
                <a:tab pos="952500" algn="l"/>
              </a:tabLst>
            </a:pPr>
            <a:r>
              <a:rPr lang="cs-CZ" sz="2000"/>
              <a:t>Matice hostů síťové úrovně</a:t>
            </a:r>
          </a:p>
          <a:p>
            <a:pPr marL="254000" indent="0" defTabSz="952500">
              <a:tabLst>
                <a:tab pos="952500" algn="l"/>
              </a:tabLst>
            </a:pPr>
            <a:r>
              <a:rPr lang="cs-CZ" sz="2000"/>
              <a:t>Host systémy aplikační úrovně</a:t>
            </a:r>
          </a:p>
          <a:p>
            <a:pPr marL="254000" indent="0" defTabSz="952500">
              <a:tabLst>
                <a:tab pos="952500" algn="l"/>
              </a:tabLst>
            </a:pPr>
            <a:r>
              <a:rPr lang="cs-CZ" sz="2000"/>
              <a:t>Matice hostů aplikační úrovně</a:t>
            </a:r>
          </a:p>
          <a:p>
            <a:pPr marL="254000" indent="0" defTabSz="952500">
              <a:tabLst>
                <a:tab pos="952500" algn="l"/>
              </a:tabLst>
            </a:pPr>
            <a:r>
              <a:rPr lang="cs-CZ" sz="2000"/>
              <a:t>Historie</a:t>
            </a:r>
          </a:p>
          <a:p>
            <a:pPr marL="254000" indent="0" defTabSz="952500">
              <a:tabLst>
                <a:tab pos="952500" algn="l"/>
              </a:tabLst>
            </a:pPr>
            <a:r>
              <a:rPr lang="cs-CZ" sz="2000"/>
              <a:t>Konfigurace sondy</a:t>
            </a:r>
            <a:endParaRPr lang="cs-CZ" sz="2000">
              <a:latin typeface="Arial CE" charset="-18"/>
            </a:endParaRPr>
          </a:p>
        </p:txBody>
      </p:sp>
      <p:sp>
        <p:nvSpPr>
          <p:cNvPr id="180228" name="Rectangle 4"/>
          <p:cNvSpPr>
            <a:spLocks noChangeArrowheads="1"/>
          </p:cNvSpPr>
          <p:nvPr/>
        </p:nvSpPr>
        <p:spPr bwMode="auto">
          <a:xfrm>
            <a:off x="481013" y="1600200"/>
            <a:ext cx="7115175"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a:spcBef>
                <a:spcPct val="50000"/>
              </a:spcBef>
              <a:buSzPct val="100000"/>
              <a:buFontTx/>
              <a:buChar char="•"/>
            </a:pPr>
            <a:r>
              <a:rPr lang="cs-CZ" sz="2400" b="1" i="1"/>
              <a:t> </a:t>
            </a:r>
            <a:r>
              <a:rPr lang="cs-CZ" sz="2000" b="1"/>
              <a:t>RFC 2021 - RMON2 MIB</a:t>
            </a:r>
          </a:p>
          <a:p>
            <a:pPr>
              <a:spcBef>
                <a:spcPct val="50000"/>
              </a:spcBef>
              <a:buSzPct val="100000"/>
              <a:buFontTx/>
              <a:buChar char="•"/>
            </a:pPr>
            <a:r>
              <a:rPr lang="cs-CZ" sz="2000" b="1"/>
              <a:t>  RFC1997 - RMON2 MIB Protocol Identifiers</a:t>
            </a:r>
          </a:p>
          <a:p>
            <a:pPr>
              <a:spcBef>
                <a:spcPct val="50000"/>
              </a:spcBef>
            </a:pPr>
            <a:r>
              <a:rPr lang="cs-CZ" sz="2800" b="1"/>
              <a:t>Skupiny:</a:t>
            </a:r>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DD5D9EA4-46E6-438B-9231-5015020403AA}" type="slidenum">
              <a:rPr lang="cs-CZ"/>
              <a:pPr/>
              <a:t>62</a:t>
            </a:fld>
            <a:endParaRPr lang="cs-CZ"/>
          </a:p>
        </p:txBody>
      </p:sp>
      <p:sp>
        <p:nvSpPr>
          <p:cNvPr id="182274" name="Rectangle 2"/>
          <p:cNvSpPr>
            <a:spLocks noGrp="1" noChangeArrowheads="1"/>
          </p:cNvSpPr>
          <p:nvPr>
            <p:ph type="title"/>
          </p:nvPr>
        </p:nvSpPr>
        <p:spPr>
          <a:xfrm>
            <a:off x="1538288" y="258763"/>
            <a:ext cx="60817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Adresář protokolů</a:t>
            </a:r>
            <a:br>
              <a:rPr lang="cs-CZ"/>
            </a:br>
            <a:r>
              <a:rPr lang="cs-CZ"/>
              <a:t>(Protocol Directory)</a:t>
            </a:r>
            <a:endParaRPr lang="cs-CZ">
              <a:latin typeface="Arial CE" charset="-18"/>
            </a:endParaRPr>
          </a:p>
        </p:txBody>
      </p:sp>
      <p:sp>
        <p:nvSpPr>
          <p:cNvPr id="182275" name="Rectangle 3"/>
          <p:cNvSpPr>
            <a:spLocks noGrp="1" noChangeArrowheads="1"/>
          </p:cNvSpPr>
          <p:nvPr>
            <p:ph type="body" idx="1"/>
          </p:nvPr>
        </p:nvSpPr>
        <p:spPr>
          <a:xfrm>
            <a:off x="481013" y="1685925"/>
            <a:ext cx="7291387" cy="47910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85750" indent="-285750"/>
            <a:r>
              <a:rPr lang="cs-CZ" sz="2000"/>
              <a:t>protocolDirTable - nejdůležitější tabulka</a:t>
            </a:r>
          </a:p>
          <a:p>
            <a:pPr marL="285750" indent="-285750"/>
            <a:r>
              <a:rPr lang="cs-CZ" sz="2000"/>
              <a:t>omezená rozšiřitelnost</a:t>
            </a:r>
          </a:p>
          <a:p>
            <a:pPr marL="704850" lvl="1" indent="-228600"/>
            <a:r>
              <a:rPr lang="cs-CZ" sz="1600"/>
              <a:t>každá sonda umí pracovat s omezenou množinou protokolů, neumí se naučit protokoly za běhu</a:t>
            </a:r>
          </a:p>
          <a:p>
            <a:pPr marL="704850" lvl="1" indent="-228600"/>
            <a:r>
              <a:rPr lang="cs-CZ" sz="1600"/>
              <a:t>dekódování paketu provádí programové vybavení podle tabulky</a:t>
            </a:r>
          </a:p>
          <a:p>
            <a:pPr marL="704850" lvl="1" indent="-228600"/>
            <a:r>
              <a:rPr lang="cs-CZ" sz="1600"/>
              <a:t> např. sonda “umí” IP a UDP, rozpozná DNS a SNMP, omezená rozšiřitelnost - přidání TFTP a NTP</a:t>
            </a:r>
          </a:p>
          <a:p>
            <a:pPr marL="285750" indent="-285750"/>
            <a:r>
              <a:rPr lang="cs-CZ" sz="2000" u="sng"/>
              <a:t>Tabulka obsahuje </a:t>
            </a:r>
            <a:endParaRPr lang="cs-CZ" sz="2000"/>
          </a:p>
          <a:p>
            <a:pPr marL="704850" lvl="1" indent="-228600"/>
            <a:r>
              <a:rPr lang="cs-CZ" sz="1600"/>
              <a:t>protocolDirID</a:t>
            </a:r>
          </a:p>
          <a:p>
            <a:pPr marL="704850" lvl="1" indent="-228600"/>
            <a:r>
              <a:rPr lang="cs-CZ" sz="1600"/>
              <a:t>protocolDirParameters</a:t>
            </a:r>
          </a:p>
          <a:p>
            <a:pPr marL="704850" lvl="1" indent="-228600"/>
            <a:r>
              <a:rPr lang="cs-CZ" sz="1600"/>
              <a:t>protocolDirLocalIndex</a:t>
            </a:r>
          </a:p>
          <a:p>
            <a:pPr marL="704850" lvl="1" indent="-228600"/>
            <a:r>
              <a:rPr lang="cs-CZ" sz="1600"/>
              <a:t>protocolDirDescr</a:t>
            </a:r>
          </a:p>
          <a:p>
            <a:pPr marL="704850" lvl="1" indent="-228600"/>
            <a:r>
              <a:rPr lang="cs-CZ" sz="1600"/>
              <a:t>protocolDirType</a:t>
            </a:r>
            <a:endParaRPr lang="cs-CZ" sz="1600">
              <a:latin typeface="Arial CE" charset="-18"/>
            </a:endParaRPr>
          </a:p>
        </p:txBody>
      </p:sp>
      <p:sp>
        <p:nvSpPr>
          <p:cNvPr id="182276" name="Rectangle 4"/>
          <p:cNvSpPr>
            <a:spLocks noChangeArrowheads="1"/>
          </p:cNvSpPr>
          <p:nvPr/>
        </p:nvSpPr>
        <p:spPr bwMode="auto">
          <a:xfrm>
            <a:off x="4343400" y="4267200"/>
            <a:ext cx="38862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pPr>
            <a:endParaRPr lang="cs-CZ" sz="2000" b="1">
              <a:effectLst>
                <a:outerShdw blurRad="38100" dist="38100" dir="2700000" algn="tl">
                  <a:srgbClr val="FFFFFF"/>
                </a:outerShdw>
              </a:effectLst>
            </a:endParaRPr>
          </a:p>
          <a:p>
            <a:pPr marL="285750" indent="-285750">
              <a:spcBef>
                <a:spcPct val="30000"/>
              </a:spcBef>
              <a:buClr>
                <a:schemeClr val="tx2"/>
              </a:buClr>
              <a:buSzPct val="100000"/>
              <a:buFontTx/>
              <a:buChar char="–"/>
            </a:pPr>
            <a:r>
              <a:rPr lang="cs-CZ" b="1">
                <a:effectLst>
                  <a:outerShdw blurRad="38100" dist="38100" dir="2700000" algn="tl">
                    <a:srgbClr val="FFFFFF"/>
                  </a:outerShdw>
                </a:effectLst>
              </a:rPr>
              <a:t>protocolDirAddressMapConfig</a:t>
            </a:r>
          </a:p>
          <a:p>
            <a:pPr marL="285750" indent="-285750">
              <a:spcBef>
                <a:spcPct val="30000"/>
              </a:spcBef>
              <a:buClr>
                <a:schemeClr val="tx2"/>
              </a:buClr>
              <a:buSzPct val="100000"/>
              <a:buFontTx/>
              <a:buChar char="–"/>
            </a:pPr>
            <a:r>
              <a:rPr lang="cs-CZ" b="1">
                <a:effectLst>
                  <a:outerShdw blurRad="38100" dist="38100" dir="2700000" algn="tl">
                    <a:srgbClr val="FFFFFF"/>
                  </a:outerShdw>
                </a:effectLst>
              </a:rPr>
              <a:t>protocolDirHostConfig</a:t>
            </a:r>
          </a:p>
          <a:p>
            <a:pPr marL="285750" indent="-285750">
              <a:spcBef>
                <a:spcPct val="30000"/>
              </a:spcBef>
              <a:buClr>
                <a:schemeClr val="tx2"/>
              </a:buClr>
              <a:buSzPct val="100000"/>
              <a:buFontTx/>
              <a:buChar char="–"/>
            </a:pPr>
            <a:r>
              <a:rPr lang="cs-CZ" b="1">
                <a:effectLst>
                  <a:outerShdw blurRad="38100" dist="38100" dir="2700000" algn="tl">
                    <a:srgbClr val="FFFFFF"/>
                  </a:outerShdw>
                </a:effectLst>
              </a:rPr>
              <a:t>protocolDirMatrixConfig</a:t>
            </a:r>
          </a:p>
          <a:p>
            <a:pPr marL="285750" indent="-285750">
              <a:spcBef>
                <a:spcPct val="30000"/>
              </a:spcBef>
              <a:buClr>
                <a:schemeClr val="tx2"/>
              </a:buClr>
              <a:buSzPct val="100000"/>
              <a:buFontTx/>
              <a:buChar char="–"/>
            </a:pPr>
            <a:r>
              <a:rPr lang="cs-CZ" b="1">
                <a:effectLst>
                  <a:outerShdw blurRad="38100" dist="38100" dir="2700000" algn="tl">
                    <a:srgbClr val="FFFFFF"/>
                  </a:outerShdw>
                </a:effectLst>
              </a:rPr>
              <a:t>protocolDirOwner</a:t>
            </a:r>
          </a:p>
          <a:p>
            <a:pPr marL="285750" indent="-285750">
              <a:spcBef>
                <a:spcPct val="30000"/>
              </a:spcBef>
              <a:buClr>
                <a:schemeClr val="tx2"/>
              </a:buClr>
              <a:buSzPct val="100000"/>
              <a:buFontTx/>
              <a:buChar char="–"/>
            </a:pPr>
            <a:r>
              <a:rPr lang="cs-CZ" b="1">
                <a:effectLst>
                  <a:outerShdw blurRad="38100" dist="38100" dir="2700000" algn="tl">
                    <a:srgbClr val="FFFFFF"/>
                  </a:outerShdw>
                </a:effectLst>
              </a:rPr>
              <a:t>protocolDirStatus</a:t>
            </a:r>
            <a:endParaRPr lang="cs-CZ" b="1">
              <a:effectLst>
                <a:outerShdw blurRad="38100" dist="38100" dir="2700000" algn="tl">
                  <a:srgbClr val="FFFFFF"/>
                </a:outerShdw>
              </a:effectLst>
              <a:latin typeface="Arial CE" charset="-18"/>
            </a:endParaRPr>
          </a:p>
        </p:txBody>
      </p:sp>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0B4C1D94-21A8-4AA0-9B93-B27522FB4B2C}" type="slidenum">
              <a:rPr lang="cs-CZ"/>
              <a:pPr/>
              <a:t>63</a:t>
            </a:fld>
            <a:endParaRPr lang="cs-CZ"/>
          </a:p>
        </p:txBody>
      </p:sp>
      <p:sp>
        <p:nvSpPr>
          <p:cNvPr id="184322" name="Rectangle 2"/>
          <p:cNvSpPr>
            <a:spLocks noGrp="1" noChangeArrowheads="1"/>
          </p:cNvSpPr>
          <p:nvPr>
            <p:ph type="title"/>
          </p:nvPr>
        </p:nvSpPr>
        <p:spPr>
          <a:xfrm>
            <a:off x="1538288" y="258763"/>
            <a:ext cx="72247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Adresář protokolů</a:t>
            </a:r>
            <a:br>
              <a:rPr lang="cs-CZ"/>
            </a:br>
            <a:r>
              <a:rPr lang="cs-CZ"/>
              <a:t>(Protocol Directory)</a:t>
            </a:r>
            <a:endParaRPr lang="cs-CZ">
              <a:latin typeface="Arial CE" charset="-18"/>
            </a:endParaRPr>
          </a:p>
        </p:txBody>
      </p:sp>
      <p:sp>
        <p:nvSpPr>
          <p:cNvPr id="184323"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Indexování ProtocolDirTable</a:t>
            </a:r>
          </a:p>
          <a:p>
            <a:pPr lvl="1"/>
            <a:r>
              <a:rPr lang="cs-CZ" sz="1800"/>
              <a:t>agregovaný index složený z</a:t>
            </a:r>
          </a:p>
          <a:p>
            <a:pPr lvl="2"/>
            <a:r>
              <a:rPr lang="cs-CZ" sz="2400"/>
              <a:t>protocolDirID                               ether2.ip.tcp.http</a:t>
            </a:r>
          </a:p>
          <a:p>
            <a:pPr lvl="2"/>
            <a:r>
              <a:rPr lang="cs-CZ" sz="2400"/>
              <a:t>protocolDirParameters</a:t>
            </a:r>
          </a:p>
          <a:p>
            <a:r>
              <a:rPr lang="cs-CZ" sz="2000"/>
              <a:t>index</a:t>
            </a:r>
          </a:p>
          <a:p>
            <a:pPr lvl="1"/>
            <a:r>
              <a:rPr lang="cs-CZ" sz="1800"/>
              <a:t>linková vrstva - délka  (4) nebo (8)</a:t>
            </a:r>
          </a:p>
          <a:p>
            <a:pPr lvl="2"/>
            <a:r>
              <a:rPr lang="cs-CZ" sz="2400"/>
              <a:t>ether2              - 0.0.0.1</a:t>
            </a:r>
          </a:p>
          <a:p>
            <a:pPr lvl="1"/>
            <a:r>
              <a:rPr lang="cs-CZ" sz="1800"/>
              <a:t>síťová vrstva   - délka (4)</a:t>
            </a:r>
          </a:p>
          <a:p>
            <a:pPr lvl="2"/>
            <a:r>
              <a:rPr lang="cs-CZ" sz="2400"/>
              <a:t>dle typu protokolu (assigned numbers)</a:t>
            </a:r>
          </a:p>
          <a:p>
            <a:pPr lvl="1"/>
            <a:r>
              <a:rPr lang="cs-CZ" sz="1800"/>
              <a:t>aplikační vrstva - délka (4)</a:t>
            </a:r>
          </a:p>
          <a:p>
            <a:pPr lvl="2"/>
            <a:r>
              <a:rPr lang="cs-CZ" sz="2400"/>
              <a:t>dle hodnoty portu (assigned numbers)</a:t>
            </a:r>
          </a:p>
          <a:p>
            <a:r>
              <a:rPr lang="cs-CZ" sz="2000"/>
              <a:t>agregovaný index pro HTTP</a:t>
            </a:r>
          </a:p>
          <a:p>
            <a:pPr>
              <a:buFont typeface="Wingdings" pitchFamily="2" charset="2"/>
              <a:buNone/>
            </a:pPr>
            <a:r>
              <a:rPr lang="cs-CZ" sz="2000"/>
              <a:t>    16.  0.0.0.1.  0.0.8.0.  0.0.0.6.  0.0.0.80.  4.  0.0.0.0</a:t>
            </a:r>
            <a:endParaRPr lang="cs-CZ" sz="2000">
              <a:latin typeface="Arial CE" charset="-18"/>
            </a:endParaRPr>
          </a:p>
        </p:txBody>
      </p:sp>
    </p:spTree>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6C4D0662-CB8B-4052-B572-8F884F97EC60}" type="slidenum">
              <a:rPr lang="cs-CZ"/>
              <a:pPr/>
              <a:t>64</a:t>
            </a:fld>
            <a:endParaRPr lang="cs-CZ" dirty="0"/>
          </a:p>
        </p:txBody>
      </p:sp>
      <p:sp>
        <p:nvSpPr>
          <p:cNvPr id="186370" name="Rectangle 2"/>
          <p:cNvSpPr>
            <a:spLocks noGrp="1" noChangeArrowheads="1"/>
          </p:cNvSpPr>
          <p:nvPr>
            <p:ph type="title"/>
          </p:nvPr>
        </p:nvSpPr>
        <p:spPr>
          <a:xfrm>
            <a:off x="1538288" y="258763"/>
            <a:ext cx="60817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Distribuce protokolů</a:t>
            </a:r>
            <a:br>
              <a:rPr lang="cs-CZ"/>
            </a:br>
            <a:r>
              <a:rPr lang="cs-CZ"/>
              <a:t>(Protocol Distribution)</a:t>
            </a:r>
            <a:endParaRPr lang="cs-CZ">
              <a:latin typeface="Arial CE" charset="-18"/>
            </a:endParaRPr>
          </a:p>
        </p:txBody>
      </p:sp>
      <p:sp>
        <p:nvSpPr>
          <p:cNvPr id="186371" name="Rectangle 3"/>
          <p:cNvSpPr>
            <a:spLocks noGrp="1" noChangeArrowheads="1"/>
          </p:cNvSpPr>
          <p:nvPr>
            <p:ph type="body" idx="1"/>
          </p:nvPr>
        </p:nvSpPr>
        <p:spPr>
          <a:xfrm>
            <a:off x="457200" y="3276600"/>
            <a:ext cx="4014788" cy="266700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85750" indent="-285750"/>
            <a:r>
              <a:rPr lang="cs-CZ" sz="2000" dirty="0" err="1"/>
              <a:t>protocolDistControlTable</a:t>
            </a:r>
            <a:endParaRPr lang="cs-CZ" sz="2000" dirty="0"/>
          </a:p>
          <a:p>
            <a:pPr marL="704850" lvl="1" indent="-228600"/>
            <a:r>
              <a:rPr lang="cs-CZ" sz="1800" dirty="0"/>
              <a:t>řídicí tabulka</a:t>
            </a:r>
          </a:p>
          <a:p>
            <a:pPr marL="704850" lvl="1" indent="-228600"/>
            <a:r>
              <a:rPr lang="cs-CZ" sz="1800" u="sng" dirty="0"/>
              <a:t>tabulka obsahuje</a:t>
            </a:r>
          </a:p>
          <a:p>
            <a:pPr marL="1419225" lvl="2" indent="-228600"/>
            <a:r>
              <a:rPr lang="cs-CZ" dirty="0"/>
              <a:t>Index</a:t>
            </a:r>
          </a:p>
          <a:p>
            <a:pPr marL="1419225" lvl="2" indent="-228600"/>
            <a:r>
              <a:rPr lang="cs-CZ" dirty="0" err="1"/>
              <a:t>DataSource</a:t>
            </a:r>
            <a:endParaRPr lang="cs-CZ" dirty="0"/>
          </a:p>
          <a:p>
            <a:pPr marL="1419225" lvl="2" indent="-228600"/>
            <a:r>
              <a:rPr lang="cs-CZ" dirty="0" err="1"/>
              <a:t>DroppedFrames</a:t>
            </a:r>
            <a:endParaRPr lang="cs-CZ" dirty="0"/>
          </a:p>
          <a:p>
            <a:pPr marL="1419225" lvl="2" indent="-228600"/>
            <a:r>
              <a:rPr lang="cs-CZ" dirty="0" err="1"/>
              <a:t>CreateTime</a:t>
            </a:r>
            <a:endParaRPr lang="cs-CZ" dirty="0"/>
          </a:p>
          <a:p>
            <a:pPr marL="1419225" lvl="2" indent="-228600"/>
            <a:r>
              <a:rPr lang="cs-CZ" dirty="0" err="1"/>
              <a:t>Owner</a:t>
            </a:r>
            <a:endParaRPr lang="cs-CZ" dirty="0"/>
          </a:p>
          <a:p>
            <a:pPr marL="1419225" lvl="2" indent="-228600"/>
            <a:r>
              <a:rPr lang="cs-CZ" dirty="0" smtClean="0"/>
              <a:t>Status </a:t>
            </a:r>
            <a:r>
              <a:rPr lang="cs-CZ" dirty="0" smtClean="0">
                <a:solidFill>
                  <a:srgbClr val="FF0000"/>
                </a:solidFill>
              </a:rPr>
              <a:t>(1 – 4)</a:t>
            </a:r>
            <a:endParaRPr lang="cs-CZ" dirty="0">
              <a:solidFill>
                <a:srgbClr val="FF0000"/>
              </a:solidFill>
              <a:latin typeface="Arial CE" charset="-18"/>
            </a:endParaRPr>
          </a:p>
        </p:txBody>
      </p:sp>
      <p:sp>
        <p:nvSpPr>
          <p:cNvPr id="186372" name="Rectangle 4"/>
          <p:cNvSpPr>
            <a:spLocks noChangeArrowheads="1"/>
          </p:cNvSpPr>
          <p:nvPr/>
        </p:nvSpPr>
        <p:spPr bwMode="auto">
          <a:xfrm>
            <a:off x="381000" y="1600200"/>
            <a:ext cx="7596188"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shromažďování informace o paketech a oktetech různých protokolů detekovaných na segmentu sítě</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obsahuje dvě tabulky</a:t>
            </a:r>
          </a:p>
          <a:p>
            <a:pPr marL="704850" lvl="1" indent="-228600">
              <a:lnSpc>
                <a:spcPct val="90000"/>
              </a:lnSpc>
              <a:spcBef>
                <a:spcPct val="30000"/>
              </a:spcBef>
              <a:buClr>
                <a:schemeClr val="tx2"/>
              </a:buClr>
              <a:buSzPct val="100000"/>
              <a:buFontTx/>
              <a:buChar char="•"/>
            </a:pPr>
            <a:r>
              <a:rPr lang="cs-CZ" b="1">
                <a:effectLst>
                  <a:outerShdw blurRad="38100" dist="38100" dir="2700000" algn="tl">
                    <a:srgbClr val="FFFFFF"/>
                  </a:outerShdw>
                </a:effectLst>
              </a:rPr>
              <a:t>protocolDistControlTable</a:t>
            </a:r>
          </a:p>
          <a:p>
            <a:pPr marL="704850" lvl="1" indent="-228600">
              <a:lnSpc>
                <a:spcPct val="90000"/>
              </a:lnSpc>
              <a:spcBef>
                <a:spcPct val="30000"/>
              </a:spcBef>
              <a:buClr>
                <a:schemeClr val="tx2"/>
              </a:buClr>
              <a:buSzPct val="100000"/>
              <a:buFontTx/>
              <a:buChar char="•"/>
            </a:pPr>
            <a:r>
              <a:rPr lang="cs-CZ" b="1">
                <a:effectLst>
                  <a:outerShdw blurRad="38100" dist="38100" dir="2700000" algn="tl">
                    <a:srgbClr val="FFFFFF"/>
                  </a:outerShdw>
                </a:effectLst>
              </a:rPr>
              <a:t>protocolDistStatsTable</a:t>
            </a:r>
            <a:endParaRPr lang="cs-CZ" b="1">
              <a:effectLst>
                <a:outerShdw blurRad="38100" dist="38100" dir="2700000" algn="tl">
                  <a:srgbClr val="FFFFFF"/>
                </a:outerShdw>
              </a:effectLst>
              <a:latin typeface="Arial CE" charset="-18"/>
            </a:endParaRPr>
          </a:p>
        </p:txBody>
      </p:sp>
      <p:sp>
        <p:nvSpPr>
          <p:cNvPr id="186373" name="Rectangle 5"/>
          <p:cNvSpPr>
            <a:spLocks noChangeArrowheads="1"/>
          </p:cNvSpPr>
          <p:nvPr/>
        </p:nvSpPr>
        <p:spPr bwMode="auto">
          <a:xfrm>
            <a:off x="4748213" y="3733800"/>
            <a:ext cx="4090987"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protocolDistStatsTable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datová tabulka</a:t>
            </a:r>
          </a:p>
          <a:p>
            <a:pPr marL="704850" lvl="1" indent="-228600">
              <a:spcBef>
                <a:spcPct val="30000"/>
              </a:spcBef>
              <a:buClr>
                <a:schemeClr val="tx2"/>
              </a:buClr>
              <a:buSzPct val="100000"/>
              <a:buFontTx/>
              <a:buChar char="–"/>
            </a:pPr>
            <a:r>
              <a:rPr lang="cs-CZ" b="1" u="sng">
                <a:effectLst>
                  <a:outerShdw blurRad="38100" dist="38100" dir="2700000" algn="tl">
                    <a:srgbClr val="FFFFFF"/>
                  </a:outerShdw>
                </a:effectLst>
              </a:rPr>
              <a:t>tabulka obsahuje</a:t>
            </a:r>
          </a:p>
          <a:p>
            <a:pPr marL="1419225" lvl="2" indent="-228600">
              <a:spcBef>
                <a:spcPct val="30000"/>
              </a:spcBef>
              <a:buClr>
                <a:schemeClr val="tx2"/>
              </a:buClr>
              <a:buSzPct val="100000"/>
              <a:buFontTx/>
              <a:buChar char="»"/>
            </a:pPr>
            <a:r>
              <a:rPr lang="cs-CZ" sz="1600" b="1">
                <a:effectLst>
                  <a:outerShdw blurRad="38100" dist="38100" dir="2700000" algn="tl">
                    <a:srgbClr val="FFFFFF"/>
                  </a:outerShdw>
                </a:effectLst>
              </a:rPr>
              <a:t>Pkts</a:t>
            </a:r>
          </a:p>
          <a:p>
            <a:pPr marL="1419225" lvl="2" indent="-228600">
              <a:spcBef>
                <a:spcPct val="30000"/>
              </a:spcBef>
              <a:buClr>
                <a:schemeClr val="tx2"/>
              </a:buClr>
              <a:buSzPct val="100000"/>
              <a:buFontTx/>
              <a:buChar char="»"/>
            </a:pPr>
            <a:r>
              <a:rPr lang="cs-CZ" sz="1600" b="1">
                <a:effectLst>
                  <a:outerShdw blurRad="38100" dist="38100" dir="2700000" algn="tl">
                    <a:srgbClr val="FFFFFF"/>
                  </a:outerShdw>
                </a:effectLst>
              </a:rPr>
              <a:t>Octets</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88247A3C-C011-4D6E-91D8-F67F079D58C4}" type="slidenum">
              <a:rPr lang="cs-CZ"/>
              <a:pPr/>
              <a:t>65</a:t>
            </a:fld>
            <a:endParaRPr lang="cs-CZ"/>
          </a:p>
        </p:txBody>
      </p:sp>
      <p:sp>
        <p:nvSpPr>
          <p:cNvPr id="188418" name="Rectangle 2"/>
          <p:cNvSpPr>
            <a:spLocks noGrp="1" noChangeArrowheads="1"/>
          </p:cNvSpPr>
          <p:nvPr>
            <p:ph type="title"/>
          </p:nvPr>
        </p:nvSpPr>
        <p:spPr>
          <a:xfrm>
            <a:off x="1538288" y="258763"/>
            <a:ext cx="60817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Mapa adres</a:t>
            </a:r>
            <a:br>
              <a:rPr lang="cs-CZ"/>
            </a:br>
            <a:r>
              <a:rPr lang="cs-CZ"/>
              <a:t>(Address Map)</a:t>
            </a:r>
            <a:endParaRPr lang="cs-CZ">
              <a:latin typeface="Arial CE" charset="-18"/>
            </a:endParaRPr>
          </a:p>
        </p:txBody>
      </p:sp>
      <p:sp>
        <p:nvSpPr>
          <p:cNvPr id="188419" name="Rectangle 3"/>
          <p:cNvSpPr>
            <a:spLocks noGrp="1" noChangeArrowheads="1"/>
          </p:cNvSpPr>
          <p:nvPr>
            <p:ph type="body" idx="1"/>
          </p:nvPr>
        </p:nvSpPr>
        <p:spPr>
          <a:xfrm>
            <a:off x="381000" y="1685925"/>
            <a:ext cx="7924800" cy="16668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85750" indent="-285750"/>
            <a:r>
              <a:rPr lang="cs-CZ" sz="2000"/>
              <a:t>mapování síťových adres na adresy linkové úrovně</a:t>
            </a:r>
          </a:p>
          <a:p>
            <a:pPr marL="285750" indent="-285750"/>
            <a:r>
              <a:rPr lang="cs-CZ" sz="2000"/>
              <a:t>obsahuje dvě tabulky</a:t>
            </a:r>
          </a:p>
          <a:p>
            <a:pPr marL="704850" lvl="1" indent="-228600"/>
            <a:r>
              <a:rPr lang="cs-CZ" sz="1800"/>
              <a:t>addressMapControlTable</a:t>
            </a:r>
          </a:p>
          <a:p>
            <a:pPr marL="704850" lvl="1" indent="-228600"/>
            <a:r>
              <a:rPr lang="cs-CZ" sz="1800"/>
              <a:t>addressMapTable</a:t>
            </a:r>
          </a:p>
          <a:p>
            <a:pPr marL="285750" indent="-285750"/>
            <a:r>
              <a:rPr lang="cs-CZ" sz="2000"/>
              <a:t>proměnné</a:t>
            </a:r>
          </a:p>
          <a:p>
            <a:pPr marL="704850" lvl="1" indent="-228600"/>
            <a:r>
              <a:rPr lang="cs-CZ" sz="1800"/>
              <a:t>addressMapInserts - celkový počet přidaných položek</a:t>
            </a:r>
          </a:p>
          <a:p>
            <a:pPr marL="704850" lvl="1" indent="-228600"/>
            <a:r>
              <a:rPr lang="cs-CZ" sz="1800"/>
              <a:t>addressMapDeletes - celkový počet smazaných položek</a:t>
            </a:r>
          </a:p>
          <a:p>
            <a:pPr marL="704850" lvl="1" indent="-228600"/>
            <a:r>
              <a:rPr lang="cs-CZ" sz="1800"/>
              <a:t>addressMapMaxDesireEntries - maximální velikost tabulky</a:t>
            </a:r>
            <a:endParaRPr lang="cs-CZ" sz="1800">
              <a:latin typeface="Arial CE" charset="-18"/>
            </a:endParaRPr>
          </a:p>
        </p:txBody>
      </p:sp>
      <p:sp>
        <p:nvSpPr>
          <p:cNvPr id="188420" name="Rectangle 4"/>
          <p:cNvSpPr>
            <a:spLocks noChangeArrowheads="1"/>
          </p:cNvSpPr>
          <p:nvPr/>
        </p:nvSpPr>
        <p:spPr bwMode="auto">
          <a:xfrm>
            <a:off x="404813" y="4648200"/>
            <a:ext cx="4014787"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addressMapControlTable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řídicí tabulka</a:t>
            </a:r>
          </a:p>
          <a:p>
            <a:pPr marL="704850" lvl="1" indent="-228600">
              <a:spcBef>
                <a:spcPct val="30000"/>
              </a:spcBef>
              <a:buClr>
                <a:schemeClr val="tx2"/>
              </a:buClr>
              <a:buSzPct val="100000"/>
              <a:buFontTx/>
              <a:buChar char="–"/>
            </a:pPr>
            <a:r>
              <a:rPr lang="cs-CZ" b="1" u="sng">
                <a:effectLst>
                  <a:outerShdw blurRad="38100" dist="38100" dir="2700000" algn="tl">
                    <a:srgbClr val="FFFFFF"/>
                  </a:outerShdw>
                </a:effectLst>
              </a:rPr>
              <a:t>tabulka obsahuje</a:t>
            </a:r>
          </a:p>
          <a:p>
            <a:pPr marL="1419225" lvl="2" indent="-228600">
              <a:spcBef>
                <a:spcPct val="30000"/>
              </a:spcBef>
              <a:buClr>
                <a:schemeClr val="tx2"/>
              </a:buClr>
              <a:buSzPct val="100000"/>
              <a:buFontTx/>
              <a:buChar char="»"/>
            </a:pPr>
            <a:r>
              <a:rPr lang="cs-CZ" sz="1600" b="1">
                <a:effectLst>
                  <a:outerShdw blurRad="38100" dist="38100" dir="2700000" algn="tl">
                    <a:srgbClr val="FFFFFF"/>
                  </a:outerShdw>
                </a:effectLst>
              </a:rPr>
              <a:t>Index, DataSource, DroppedFrames, Owner, Status</a:t>
            </a:r>
            <a:endParaRPr lang="cs-CZ" sz="1600" b="1">
              <a:effectLst>
                <a:outerShdw blurRad="38100" dist="38100" dir="2700000" algn="tl">
                  <a:srgbClr val="FFFFFF"/>
                </a:outerShdw>
              </a:effectLst>
              <a:latin typeface="Arial CE" charset="-18"/>
            </a:endParaRPr>
          </a:p>
        </p:txBody>
      </p:sp>
      <p:sp>
        <p:nvSpPr>
          <p:cNvPr id="188421" name="Rectangle 5"/>
          <p:cNvSpPr>
            <a:spLocks noChangeArrowheads="1"/>
          </p:cNvSpPr>
          <p:nvPr/>
        </p:nvSpPr>
        <p:spPr bwMode="auto">
          <a:xfrm>
            <a:off x="4291013" y="4648200"/>
            <a:ext cx="4700587"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addressMapTable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datová tabulka</a:t>
            </a:r>
          </a:p>
          <a:p>
            <a:pPr marL="704850" lvl="1" indent="-228600">
              <a:spcBef>
                <a:spcPct val="30000"/>
              </a:spcBef>
              <a:buClr>
                <a:schemeClr val="tx2"/>
              </a:buClr>
              <a:buSzPct val="100000"/>
              <a:buFontTx/>
              <a:buChar char="–"/>
            </a:pPr>
            <a:r>
              <a:rPr lang="cs-CZ" b="1" u="sng">
                <a:effectLst>
                  <a:outerShdw blurRad="38100" dist="38100" dir="2700000" algn="tl">
                    <a:srgbClr val="FFFFFF"/>
                  </a:outerShdw>
                </a:effectLst>
              </a:rPr>
              <a:t>tabulka obsahuje</a:t>
            </a:r>
          </a:p>
          <a:p>
            <a:pPr marL="1419225" lvl="2" indent="-228600">
              <a:spcBef>
                <a:spcPct val="30000"/>
              </a:spcBef>
              <a:buClr>
                <a:schemeClr val="tx2"/>
              </a:buClr>
              <a:buSzPct val="100000"/>
              <a:buFontTx/>
              <a:buChar char="»"/>
            </a:pPr>
            <a:r>
              <a:rPr lang="cs-CZ" sz="1600" b="1">
                <a:effectLst>
                  <a:outerShdw blurRad="38100" dist="38100" dir="2700000" algn="tl">
                    <a:srgbClr val="FFFFFF"/>
                  </a:outerShdw>
                </a:effectLst>
              </a:rPr>
              <a:t>TimeMark, NetworkAddress, Source, PhysicalAddress, LastChange</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4B09CED2-FAB3-416C-A765-7620CA598163}" type="slidenum">
              <a:rPr lang="cs-CZ"/>
              <a:pPr/>
              <a:t>66</a:t>
            </a:fld>
            <a:endParaRPr lang="cs-CZ"/>
          </a:p>
        </p:txBody>
      </p:sp>
      <p:sp>
        <p:nvSpPr>
          <p:cNvPr id="190466" name="Rectangle 2"/>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a:t>
            </a:r>
          </a:p>
          <a:p>
            <a:pPr lvl="1"/>
            <a:r>
              <a:rPr lang="cs-CZ" sz="1800"/>
              <a:t>addressMapTimeMark         	- čas</a:t>
            </a:r>
          </a:p>
          <a:p>
            <a:pPr lvl="1"/>
            <a:r>
              <a:rPr lang="cs-CZ" sz="1800"/>
              <a:t>protocolDirLocalIndex              	- protokol síťové úrovně</a:t>
            </a:r>
          </a:p>
          <a:p>
            <a:pPr lvl="1"/>
            <a:r>
              <a:rPr lang="cs-CZ" sz="1800"/>
              <a:t>addressMapNetworkAddress   - síťová adresa</a:t>
            </a:r>
          </a:p>
          <a:p>
            <a:pPr lvl="1"/>
            <a:r>
              <a:rPr lang="cs-CZ" sz="1800"/>
              <a:t>addressMapSource		- linková adresa</a:t>
            </a:r>
            <a:endParaRPr lang="cs-CZ" sz="1800">
              <a:latin typeface="Arial CE" charset="-18"/>
            </a:endParaRPr>
          </a:p>
        </p:txBody>
      </p:sp>
      <p:sp>
        <p:nvSpPr>
          <p:cNvPr id="190467" name="Rectangle 3"/>
          <p:cNvSpPr>
            <a:spLocks noGrp="1" noChangeArrowheads="1"/>
          </p:cNvSpPr>
          <p:nvPr>
            <p:ph type="title"/>
          </p:nvPr>
        </p:nvSpPr>
        <p:spPr>
          <a:xfrm>
            <a:off x="1462088" y="258763"/>
            <a:ext cx="74533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Mapa adres</a:t>
            </a:r>
            <a:br>
              <a:rPr lang="cs-CZ"/>
            </a:br>
            <a:r>
              <a:rPr lang="cs-CZ"/>
              <a:t>(Address Map)</a:t>
            </a:r>
            <a:endParaRPr lang="cs-CZ">
              <a:latin typeface="Arial CE" charset="-18"/>
            </a:endParaRPr>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1EAFAAA1-7B61-411E-AEE4-766A57A19859}" type="slidenum">
              <a:rPr lang="cs-CZ"/>
              <a:pPr/>
              <a:t>67</a:t>
            </a:fld>
            <a:endParaRPr lang="cs-CZ"/>
          </a:p>
        </p:txBody>
      </p:sp>
      <p:sp>
        <p:nvSpPr>
          <p:cNvPr id="192514" name="Rectangle 2"/>
          <p:cNvSpPr>
            <a:spLocks noGrp="1" noChangeArrowheads="1"/>
          </p:cNvSpPr>
          <p:nvPr>
            <p:ph type="title"/>
          </p:nvPr>
        </p:nvSpPr>
        <p:spPr>
          <a:xfrm>
            <a:off x="381000" y="371475"/>
            <a:ext cx="7620000"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Host systémy síťové úrovně</a:t>
            </a:r>
            <a:br>
              <a:rPr lang="cs-CZ"/>
            </a:br>
            <a:r>
              <a:rPr lang="cs-CZ"/>
              <a:t>(Network Layer Host)</a:t>
            </a:r>
            <a:endParaRPr lang="cs-CZ">
              <a:latin typeface="Arial CE" charset="-18"/>
            </a:endParaRPr>
          </a:p>
        </p:txBody>
      </p:sp>
      <p:sp>
        <p:nvSpPr>
          <p:cNvPr id="192515" name="Rectangle 3"/>
          <p:cNvSpPr>
            <a:spLocks noChangeArrowheads="1"/>
          </p:cNvSpPr>
          <p:nvPr/>
        </p:nvSpPr>
        <p:spPr bwMode="auto">
          <a:xfrm>
            <a:off x="481013" y="1609725"/>
            <a:ext cx="7291387"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zachycuje počty paketů a oktetů daného protokolu síťové úrovně přijatých nebo vyslaných z jednotlivých síťových adres na specifikovaném rozhraní</a:t>
            </a:r>
            <a:endParaRPr lang="cs-CZ" b="1">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obsahuje dvě tabulky</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hlHostControlTable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nlHostTable</a:t>
            </a:r>
            <a:endParaRPr lang="cs-CZ" b="1">
              <a:effectLst>
                <a:outerShdw blurRad="38100" dist="38100" dir="2700000" algn="tl">
                  <a:srgbClr val="FFFFFF"/>
                </a:outerShdw>
              </a:effectLst>
              <a:latin typeface="Arial CE" charset="-18"/>
            </a:endParaRPr>
          </a:p>
        </p:txBody>
      </p:sp>
      <p:sp>
        <p:nvSpPr>
          <p:cNvPr id="192516" name="Rectangle 4"/>
          <p:cNvSpPr>
            <a:spLocks noChangeArrowheads="1"/>
          </p:cNvSpPr>
          <p:nvPr/>
        </p:nvSpPr>
        <p:spPr bwMode="auto">
          <a:xfrm>
            <a:off x="4724400" y="3581400"/>
            <a:ext cx="4014788"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dirty="0" err="1" smtClean="0">
                <a:effectLst>
                  <a:outerShdw blurRad="38100" dist="38100" dir="2700000" algn="tl">
                    <a:srgbClr val="FFFFFF"/>
                  </a:outerShdw>
                </a:effectLst>
              </a:rPr>
              <a:t>nlHostTable</a:t>
            </a:r>
            <a:endParaRPr lang="cs-CZ" sz="2000" b="1" dirty="0">
              <a:effectLst>
                <a:outerShdw blurRad="38100" dist="38100" dir="2700000" algn="tl">
                  <a:srgbClr val="FFFFFF"/>
                </a:outerShdw>
              </a:effectLst>
            </a:endParaRPr>
          </a:p>
          <a:p>
            <a:pPr marL="704850" lvl="1" indent="-228600">
              <a:spcBef>
                <a:spcPct val="30000"/>
              </a:spcBef>
              <a:buClr>
                <a:schemeClr val="tx2"/>
              </a:buClr>
              <a:buSzPct val="100000"/>
              <a:buFontTx/>
              <a:buChar char="–"/>
            </a:pPr>
            <a:r>
              <a:rPr lang="cs-CZ" b="1" dirty="0">
                <a:effectLst>
                  <a:outerShdw blurRad="38100" dist="38100" dir="2700000" algn="tl">
                    <a:srgbClr val="FFFFFF"/>
                  </a:outerShdw>
                </a:effectLst>
              </a:rPr>
              <a:t>datová tabulka</a:t>
            </a:r>
          </a:p>
          <a:p>
            <a:pPr marL="704850" lvl="1" indent="-228600">
              <a:spcBef>
                <a:spcPct val="30000"/>
              </a:spcBef>
              <a:buClr>
                <a:schemeClr val="tx2"/>
              </a:buClr>
              <a:buSzPct val="100000"/>
              <a:buFontTx/>
              <a:buChar char="–"/>
            </a:pPr>
            <a:r>
              <a:rPr lang="cs-CZ" b="1" u="sng" dirty="0">
                <a:effectLst>
                  <a:outerShdw blurRad="38100" dist="38100" dir="2700000" algn="tl">
                    <a:srgbClr val="FFFFFF"/>
                  </a:outerShdw>
                </a:effectLst>
              </a:rPr>
              <a:t>tabulka obsahuje</a:t>
            </a:r>
          </a:p>
          <a:p>
            <a:pPr marL="704850" lvl="1" indent="-228600">
              <a:spcBef>
                <a:spcPct val="30000"/>
              </a:spcBef>
              <a:buClr>
                <a:schemeClr val="tx2"/>
              </a:buClr>
              <a:buSzPct val="100000"/>
              <a:buFontTx/>
              <a:buChar char="»"/>
            </a:pPr>
            <a:r>
              <a:rPr lang="cs-CZ" sz="1600" b="1" dirty="0" err="1">
                <a:effectLst>
                  <a:outerShdw blurRad="38100" dist="38100" dir="2700000" algn="tl">
                    <a:srgbClr val="FFFFFF"/>
                  </a:outerShdw>
                </a:effectLst>
              </a:rPr>
              <a:t>TimeMark</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Address</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InPkts</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OutPkts</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InOctets</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OutOctets</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OutMacNonUnicastPkts</a:t>
            </a:r>
            <a:r>
              <a:rPr lang="cs-CZ" sz="1600" b="1" dirty="0">
                <a:effectLst>
                  <a:outerShdw blurRad="38100" dist="38100" dir="2700000" algn="tl">
                    <a:srgbClr val="FFFFFF"/>
                  </a:outerShdw>
                </a:effectLst>
              </a:rPr>
              <a:t>, </a:t>
            </a:r>
            <a:r>
              <a:rPr lang="cs-CZ" sz="1600" b="1" dirty="0" err="1">
                <a:effectLst>
                  <a:outerShdw blurRad="38100" dist="38100" dir="2700000" algn="tl">
                    <a:srgbClr val="FFFFFF"/>
                  </a:outerShdw>
                </a:effectLst>
              </a:rPr>
              <a:t>CreateTime</a:t>
            </a:r>
            <a:endParaRPr lang="cs-CZ" sz="1600" b="1" dirty="0">
              <a:effectLst>
                <a:outerShdw blurRad="38100" dist="38100" dir="2700000" algn="tl">
                  <a:srgbClr val="FFFFFF"/>
                </a:outerShdw>
              </a:effectLst>
              <a:latin typeface="Arial CE" charset="-18"/>
            </a:endParaRPr>
          </a:p>
        </p:txBody>
      </p:sp>
      <p:sp>
        <p:nvSpPr>
          <p:cNvPr id="192517" name="Rectangle 5"/>
          <p:cNvSpPr>
            <a:spLocks noChangeArrowheads="1"/>
          </p:cNvSpPr>
          <p:nvPr/>
        </p:nvSpPr>
        <p:spPr bwMode="auto">
          <a:xfrm>
            <a:off x="481013" y="3581400"/>
            <a:ext cx="485298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hlHostControlTable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řídicí tabulka</a:t>
            </a:r>
          </a:p>
          <a:p>
            <a:pPr marL="704850" lvl="1" indent="-228600">
              <a:spcBef>
                <a:spcPct val="30000"/>
              </a:spcBef>
              <a:buClr>
                <a:schemeClr val="tx2"/>
              </a:buClr>
              <a:buSzPct val="100000"/>
              <a:buFontTx/>
              <a:buChar char="–"/>
            </a:pPr>
            <a:r>
              <a:rPr lang="cs-CZ" b="1" u="sng">
                <a:effectLst>
                  <a:outerShdw blurRad="38100" dist="38100" dir="2700000" algn="tl">
                    <a:srgbClr val="FFFFFF"/>
                  </a:outerShdw>
                </a:effectLst>
              </a:rPr>
              <a:t>tabulka obsahuje</a:t>
            </a:r>
          </a:p>
          <a:p>
            <a:pPr marL="704850" lvl="1" indent="-228600">
              <a:spcBef>
                <a:spcPct val="30000"/>
              </a:spcBef>
              <a:buClr>
                <a:schemeClr val="tx2"/>
              </a:buClr>
              <a:buSzPct val="100000"/>
              <a:buFontTx/>
              <a:buChar char="»"/>
            </a:pPr>
            <a:r>
              <a:rPr lang="cs-CZ" sz="1600" b="1">
                <a:effectLst>
                  <a:outerShdw blurRad="38100" dist="38100" dir="2700000" algn="tl">
                    <a:srgbClr val="FFFFFF"/>
                  </a:outerShdw>
                </a:effectLst>
              </a:rPr>
              <a:t>Index, DataSource, NlDroppedFrames, NlInserts, NlDeletes, NlMaxDesiredEntries,AlDroppedFrames, AlInserts, AlDeletes, AlMaxDesiredEntries,Owner , Status</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2F084758-A4B7-4E68-AE9A-F248862FBAB6}" type="slidenum">
              <a:rPr lang="cs-CZ"/>
              <a:pPr/>
              <a:t>68</a:t>
            </a:fld>
            <a:endParaRPr lang="cs-CZ"/>
          </a:p>
        </p:txBody>
      </p:sp>
      <p:sp>
        <p:nvSpPr>
          <p:cNvPr id="194562"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Host)</a:t>
            </a:r>
            <a:endParaRPr lang="cs-CZ">
              <a:latin typeface="Arial CE" charset="-18"/>
            </a:endParaRPr>
          </a:p>
        </p:txBody>
      </p:sp>
      <p:sp>
        <p:nvSpPr>
          <p:cNvPr id="194563" name="Rectangle 3"/>
          <p:cNvSpPr>
            <a:spLocks noGrp="1" noChangeArrowheads="1"/>
          </p:cNvSpPr>
          <p:nvPr>
            <p:ph type="body" idx="1"/>
          </p:nvPr>
        </p:nvSpPr>
        <p:spPr>
          <a:xfrm>
            <a:off x="481013" y="1719263"/>
            <a:ext cx="8434387" cy="483393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 hlHostControlTable</a:t>
            </a:r>
          </a:p>
          <a:p>
            <a:pPr lvl="1"/>
            <a:r>
              <a:rPr lang="cs-CZ" sz="1800"/>
              <a:t>hlHostControlIndex</a:t>
            </a:r>
            <a:endParaRPr lang="cs-CZ" sz="1800">
              <a:latin typeface="Arial CE" charset="-18"/>
            </a:endParaRPr>
          </a:p>
        </p:txBody>
      </p:sp>
      <p:sp>
        <p:nvSpPr>
          <p:cNvPr id="194564" name="Rectangle 4"/>
          <p:cNvSpPr>
            <a:spLocks noChangeArrowheads="1"/>
          </p:cNvSpPr>
          <p:nvPr/>
        </p:nvSpPr>
        <p:spPr bwMode="auto">
          <a:xfrm>
            <a:off x="481013" y="2524125"/>
            <a:ext cx="8281987"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nlHostTable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hlHostControlIndex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nlHostTimeMark           	- časový filtr</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identifikace protokolu síťové úrovně</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nlHostAddress		- síťová adresa</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347EA75F-D77E-415C-86DB-F0A56260E604}" type="slidenum">
              <a:rPr lang="cs-CZ"/>
              <a:pPr/>
              <a:t>69</a:t>
            </a:fld>
            <a:endParaRPr lang="cs-CZ"/>
          </a:p>
        </p:txBody>
      </p:sp>
      <p:sp>
        <p:nvSpPr>
          <p:cNvPr id="196610" name="Rectangle 2"/>
          <p:cNvSpPr>
            <a:spLocks noGrp="1" noChangeArrowheads="1"/>
          </p:cNvSpPr>
          <p:nvPr>
            <p:ph type="title"/>
          </p:nvPr>
        </p:nvSpPr>
        <p:spPr>
          <a:xfrm>
            <a:off x="533400" y="295275"/>
            <a:ext cx="7467600"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Matrix)</a:t>
            </a:r>
            <a:endParaRPr lang="cs-CZ">
              <a:latin typeface="Arial CE" charset="-18"/>
            </a:endParaRPr>
          </a:p>
        </p:txBody>
      </p:sp>
      <p:sp>
        <p:nvSpPr>
          <p:cNvPr id="196611" name="Rectangle 3"/>
          <p:cNvSpPr>
            <a:spLocks noChangeArrowheads="1"/>
          </p:cNvSpPr>
          <p:nvPr/>
        </p:nvSpPr>
        <p:spPr bwMode="auto">
          <a:xfrm>
            <a:off x="481013" y="1609725"/>
            <a:ext cx="7291387"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čítá počty paketů a oktetů mezi dvěma síťovými adresami. Rozlišuje spojení tam a zpět. Vybírá N nejaktivnějších spojení.</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zahrnuje pět tabulek</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nlMatrixControlTable   	</a:t>
            </a:r>
            <a:r>
              <a:rPr lang="cs-CZ" sz="1600" b="1">
                <a:effectLst>
                  <a:outerShdw blurRad="38100" dist="38100" dir="2700000" algn="tl">
                    <a:srgbClr val="FFFFFF"/>
                  </a:outerShdw>
                </a:effectLst>
              </a:rPr>
              <a:t>- řídicí tabulka</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nlMatrixSDTable		</a:t>
            </a:r>
            <a:r>
              <a:rPr lang="cs-CZ" sz="1600" b="1">
                <a:effectLst>
                  <a:outerShdw blurRad="38100" dist="38100" dir="2700000" algn="tl">
                    <a:srgbClr val="FFFFFF"/>
                  </a:outerShdw>
                </a:effectLst>
              </a:rPr>
              <a:t>- tabulka pro jeden směr</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nlMatrixDSTable</a:t>
            </a:r>
            <a:r>
              <a:rPr lang="cs-CZ" sz="1600" b="1">
                <a:effectLst>
                  <a:outerShdw blurRad="38100" dist="38100" dir="2700000" algn="tl">
                    <a:srgbClr val="FFFFFF"/>
                  </a:outerShdw>
                </a:effectLst>
              </a:rPr>
              <a:t>		- tabulka pro druhý směr</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nlMatrixTopNControlTable</a:t>
            </a:r>
            <a:r>
              <a:rPr lang="cs-CZ" sz="1600" b="1">
                <a:effectLst>
                  <a:outerShdw blurRad="38100" dist="38100" dir="2700000" algn="tl">
                    <a:srgbClr val="FFFFFF"/>
                  </a:outerShdw>
                </a:effectLst>
              </a:rPr>
              <a:t>	- řídicí tabulka pro prvních N</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nlMatrixTopNTable</a:t>
            </a:r>
            <a:r>
              <a:rPr lang="cs-CZ" sz="1600" b="1">
                <a:effectLst>
                  <a:outerShdw blurRad="38100" dist="38100" dir="2700000" algn="tl">
                    <a:srgbClr val="FFFFFF"/>
                  </a:outerShdw>
                </a:effectLst>
              </a:rPr>
              <a:t>	- tabulka pro prvních N</a:t>
            </a:r>
          </a:p>
          <a:p>
            <a:pPr marL="285750" indent="-285750">
              <a:spcBef>
                <a:spcPct val="30000"/>
              </a:spcBef>
            </a:pPr>
            <a:r>
              <a:rPr lang="cs-CZ" sz="1600" b="1">
                <a:effectLst>
                  <a:outerShdw blurRad="38100" dist="38100" dir="2700000" algn="tl">
                    <a:srgbClr val="FFFFFF"/>
                  </a:outerShdw>
                </a:effectLst>
              </a:rPr>
              <a:t> </a:t>
            </a:r>
          </a:p>
          <a:p>
            <a:pPr marL="704850" lvl="1" indent="-228600" eaLnBrk="1" hangingPunct="1">
              <a:spcBef>
                <a:spcPct val="30000"/>
              </a:spcBef>
            </a:pP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C81E1F2D-FAAA-4222-BD7C-7F354D11105A}" type="slidenum">
              <a:rPr lang="cs-CZ"/>
              <a:pPr/>
              <a:t>7</a:t>
            </a:fld>
            <a:endParaRPr lang="cs-CZ"/>
          </a:p>
        </p:txBody>
      </p:sp>
      <p:sp>
        <p:nvSpPr>
          <p:cNvPr id="79874" name="Rectangle 2"/>
          <p:cNvSpPr>
            <a:spLocks noGrp="1" noChangeArrowheads="1"/>
          </p:cNvSpPr>
          <p:nvPr>
            <p:ph type="title"/>
          </p:nvPr>
        </p:nvSpPr>
        <p:spPr>
          <a:xfrm>
            <a:off x="457200" y="122238"/>
            <a:ext cx="5997575" cy="1295400"/>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Ad - hoc  techniky řízení sítí</a:t>
            </a:r>
            <a:endParaRPr lang="cs-CZ">
              <a:latin typeface="Arial CE" charset="-18"/>
            </a:endParaRPr>
          </a:p>
        </p:txBody>
      </p:sp>
      <p:sp>
        <p:nvSpPr>
          <p:cNvPr id="79875" name="Rectangle 3"/>
          <p:cNvSpPr>
            <a:spLocks noGrp="1" noChangeArrowheads="1"/>
          </p:cNvSpPr>
          <p:nvPr>
            <p:ph type="body" idx="1"/>
          </p:nvPr>
        </p:nvSpPr>
        <p:spPr>
          <a:xfrm>
            <a:off x="1243013" y="1609725"/>
            <a:ext cx="7115175" cy="38004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54000" indent="0" defTabSz="952500">
              <a:tabLst>
                <a:tab pos="952500" algn="l"/>
              </a:tabLst>
            </a:pPr>
            <a:r>
              <a:rPr lang="cs-CZ"/>
              <a:t>ICMP </a:t>
            </a:r>
            <a:r>
              <a:rPr lang="cs-CZ" sz="1800"/>
              <a:t>(Internet Control Message Protocol)</a:t>
            </a:r>
            <a:endParaRPr lang="cs-CZ" sz="2800"/>
          </a:p>
          <a:p>
            <a:pPr marL="947738" lvl="1" indent="-269875" defTabSz="952500">
              <a:tabLst>
                <a:tab pos="952500" algn="l"/>
              </a:tabLst>
            </a:pPr>
            <a:r>
              <a:rPr lang="cs-CZ"/>
              <a:t>Echo, Echo reply, Timestamps </a:t>
            </a:r>
          </a:p>
          <a:p>
            <a:pPr marL="254000" indent="0" defTabSz="952500">
              <a:tabLst>
                <a:tab pos="952500" algn="l"/>
              </a:tabLst>
            </a:pPr>
            <a:r>
              <a:rPr lang="cs-CZ"/>
              <a:t>Ping</a:t>
            </a:r>
            <a:r>
              <a:rPr lang="cs-CZ" sz="1600"/>
              <a:t>  </a:t>
            </a:r>
            <a:r>
              <a:rPr lang="cs-CZ" sz="1800"/>
              <a:t>(Packet Internet Groper)</a:t>
            </a:r>
          </a:p>
          <a:p>
            <a:pPr marL="947738" lvl="1" indent="-269875" defTabSz="952500">
              <a:tabLst>
                <a:tab pos="952500" algn="l"/>
              </a:tabLst>
            </a:pPr>
            <a:r>
              <a:rPr lang="cs-CZ"/>
              <a:t>využívá ICMP  Echo request + reply</a:t>
            </a:r>
          </a:p>
          <a:p>
            <a:pPr marL="254000" indent="0" defTabSz="952500">
              <a:tabLst>
                <a:tab pos="952500" algn="l"/>
              </a:tabLst>
            </a:pPr>
            <a:r>
              <a:rPr lang="cs-CZ"/>
              <a:t>Traceroute</a:t>
            </a:r>
          </a:p>
          <a:p>
            <a:pPr marL="947738" lvl="1" indent="-269875" defTabSz="952500">
              <a:tabLst>
                <a:tab pos="952500" algn="l"/>
              </a:tabLst>
            </a:pPr>
            <a:r>
              <a:rPr lang="cs-CZ"/>
              <a:t>využívá datových paketů  (UDP)+ICMP odpovědi, Doba života paketu, nedosažitelný port</a:t>
            </a:r>
          </a:p>
          <a:p>
            <a:pPr marL="254000" indent="0" defTabSz="952500">
              <a:tabLst>
                <a:tab pos="952500" algn="l"/>
              </a:tabLst>
            </a:pPr>
            <a:r>
              <a:rPr lang="cs-CZ"/>
              <a:t>Pasivní řízení </a:t>
            </a:r>
          </a:p>
          <a:p>
            <a:pPr marL="947738" lvl="1" indent="-269875" defTabSz="952500">
              <a:tabLst>
                <a:tab pos="952500" algn="l"/>
              </a:tabLst>
            </a:pPr>
            <a:r>
              <a:rPr lang="cs-CZ"/>
              <a:t>zachycování paketů</a:t>
            </a:r>
          </a:p>
          <a:p>
            <a:pPr marL="947738" lvl="1" indent="-269875" defTabSz="952500">
              <a:tabLst>
                <a:tab pos="952500" algn="l"/>
              </a:tabLst>
            </a:pPr>
            <a:r>
              <a:rPr lang="cs-CZ"/>
              <a:t>analýza paketů</a:t>
            </a:r>
            <a:endParaRPr lang="cs-CZ">
              <a:latin typeface="Arial CE" charset="-18"/>
            </a:endParaRP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7C8B1647-9C56-4FE7-9ACF-E9205C101EEB}" type="slidenum">
              <a:rPr lang="cs-CZ"/>
              <a:pPr/>
              <a:t>70</a:t>
            </a:fld>
            <a:endParaRPr lang="cs-CZ"/>
          </a:p>
        </p:txBody>
      </p:sp>
      <p:sp>
        <p:nvSpPr>
          <p:cNvPr id="198658" name="Rectangle 2"/>
          <p:cNvSpPr>
            <a:spLocks noGrp="1" noChangeArrowheads="1"/>
          </p:cNvSpPr>
          <p:nvPr>
            <p:ph type="title"/>
          </p:nvPr>
        </p:nvSpPr>
        <p:spPr>
          <a:xfrm>
            <a:off x="1462088" y="258763"/>
            <a:ext cx="74533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Matrix)</a:t>
            </a:r>
            <a:endParaRPr lang="cs-CZ">
              <a:latin typeface="Arial CE" charset="-18"/>
            </a:endParaRPr>
          </a:p>
        </p:txBody>
      </p:sp>
      <p:sp>
        <p:nvSpPr>
          <p:cNvPr id="198659" name="Rectangle 3"/>
          <p:cNvSpPr>
            <a:spLocks noGrp="1" noChangeArrowheads="1"/>
          </p:cNvSpPr>
          <p:nvPr>
            <p:ph type="body" idx="1"/>
          </p:nvPr>
        </p:nvSpPr>
        <p:spPr>
          <a:xfrm>
            <a:off x="533400" y="1447800"/>
            <a:ext cx="8434388"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hlMatrixControlTable</a:t>
            </a:r>
          </a:p>
          <a:p>
            <a:pPr lvl="1"/>
            <a:r>
              <a:rPr lang="cs-CZ" sz="1600"/>
              <a:t>řídicí tabulka pro síťovou i aplikační vrstvu</a:t>
            </a:r>
          </a:p>
          <a:p>
            <a:pPr lvl="1"/>
            <a:r>
              <a:rPr lang="cs-CZ" sz="1600" u="sng"/>
              <a:t>tabulka obsahuje</a:t>
            </a:r>
          </a:p>
          <a:p>
            <a:pPr lvl="2"/>
            <a:r>
              <a:rPr lang="cs-CZ"/>
              <a:t>Index			- jednoznačný index tabulky</a:t>
            </a:r>
          </a:p>
          <a:p>
            <a:pPr lvl="2"/>
            <a:r>
              <a:rPr lang="cs-CZ"/>
              <a:t>DataSource		- sledovaný interface</a:t>
            </a:r>
          </a:p>
          <a:p>
            <a:pPr lvl="2"/>
            <a:r>
              <a:rPr lang="cs-CZ"/>
              <a:t>NlDroppedFrames	- ztracené (nezapočítané) rámce</a:t>
            </a:r>
          </a:p>
          <a:p>
            <a:pPr lvl="2"/>
            <a:r>
              <a:rPr lang="cs-CZ"/>
              <a:t>NlInserts		- čítač přidání položky do matice</a:t>
            </a:r>
          </a:p>
          <a:p>
            <a:pPr lvl="2"/>
            <a:r>
              <a:rPr lang="cs-CZ"/>
              <a:t>NlDeletes		- čítač rušení položky v matici</a:t>
            </a:r>
          </a:p>
          <a:p>
            <a:pPr lvl="2"/>
            <a:r>
              <a:rPr lang="cs-CZ"/>
              <a:t>NlMaxDesiredEntries	- maximální očekávaný počet položek</a:t>
            </a:r>
          </a:p>
          <a:p>
            <a:pPr lvl="2"/>
            <a:r>
              <a:rPr lang="cs-CZ"/>
              <a:t>AlDroppedFrames	- ztracené (nezapočítané) rámce</a:t>
            </a:r>
          </a:p>
          <a:p>
            <a:pPr lvl="2"/>
            <a:r>
              <a:rPr lang="cs-CZ"/>
              <a:t>AlInserts		- čítač přidání položky do matice</a:t>
            </a:r>
          </a:p>
          <a:p>
            <a:pPr lvl="2"/>
            <a:r>
              <a:rPr lang="cs-CZ"/>
              <a:t>AlDeletes		- čítač rušení položky v matici</a:t>
            </a:r>
          </a:p>
          <a:p>
            <a:pPr lvl="2"/>
            <a:r>
              <a:rPr lang="cs-CZ"/>
              <a:t>AlMaxDesiredEntries	- maximální očekávaný počet položek</a:t>
            </a:r>
          </a:p>
          <a:p>
            <a:pPr lvl="2"/>
            <a:r>
              <a:rPr lang="cs-CZ"/>
              <a:t>Owner			- vlastník položky</a:t>
            </a:r>
          </a:p>
          <a:p>
            <a:pPr lvl="2"/>
            <a:r>
              <a:rPr lang="cs-CZ"/>
              <a:t>Status			- stav položky</a:t>
            </a:r>
            <a:endParaRPr lang="cs-CZ">
              <a:latin typeface="Arial CE" charset="-18"/>
            </a:endParaRPr>
          </a:p>
        </p:txBody>
      </p:sp>
    </p:spTree>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r>
              <a:rPr lang="cs-CZ"/>
              <a:t>Počítačové sítě</a:t>
            </a:r>
          </a:p>
        </p:txBody>
      </p:sp>
      <p:sp>
        <p:nvSpPr>
          <p:cNvPr id="7" name="Zástupný symbol pro číslo snímku 6"/>
          <p:cNvSpPr>
            <a:spLocks noGrp="1"/>
          </p:cNvSpPr>
          <p:nvPr>
            <p:ph type="sldNum" sz="quarter" idx="12"/>
          </p:nvPr>
        </p:nvSpPr>
        <p:spPr/>
        <p:txBody>
          <a:bodyPr/>
          <a:lstStyle/>
          <a:p>
            <a:fld id="{348A9C99-993A-4BF6-93CD-800F8EF91555}" type="slidenum">
              <a:rPr lang="cs-CZ"/>
              <a:pPr/>
              <a:t>71</a:t>
            </a:fld>
            <a:endParaRPr lang="cs-CZ"/>
          </a:p>
        </p:txBody>
      </p:sp>
      <p:sp>
        <p:nvSpPr>
          <p:cNvPr id="200706" name="Rectangle 2"/>
          <p:cNvSpPr>
            <a:spLocks noGrp="1" noChangeArrowheads="1"/>
          </p:cNvSpPr>
          <p:nvPr>
            <p:ph type="title"/>
          </p:nvPr>
        </p:nvSpPr>
        <p:spPr>
          <a:xfrm>
            <a:off x="1462088" y="258763"/>
            <a:ext cx="74533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Matrix)</a:t>
            </a:r>
            <a:endParaRPr lang="cs-CZ">
              <a:latin typeface="Arial CE" charset="-18"/>
            </a:endParaRPr>
          </a:p>
        </p:txBody>
      </p:sp>
      <p:sp>
        <p:nvSpPr>
          <p:cNvPr id="200707" name="Rectangle 3"/>
          <p:cNvSpPr>
            <a:spLocks noGrp="1" noChangeArrowheads="1"/>
          </p:cNvSpPr>
          <p:nvPr>
            <p:ph type="body" sz="half" idx="1"/>
          </p:nvPr>
        </p:nvSpPr>
        <p:spPr>
          <a:xfrm>
            <a:off x="0" y="1600200"/>
            <a:ext cx="4953000" cy="49434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nlMatrixSDTable, nlMatrixDSTable</a:t>
            </a:r>
          </a:p>
          <a:p>
            <a:pPr lvl="1"/>
            <a:r>
              <a:rPr lang="cs-CZ" sz="1600"/>
              <a:t>datová tabulka</a:t>
            </a:r>
          </a:p>
          <a:p>
            <a:pPr lvl="1"/>
            <a:r>
              <a:rPr lang="cs-CZ" sz="1600" u="sng"/>
              <a:t>tabulka obsahuje</a:t>
            </a:r>
          </a:p>
          <a:p>
            <a:pPr lvl="1"/>
            <a:r>
              <a:rPr lang="cs-CZ" sz="1600"/>
              <a:t>TimeMark	        - časový filtr</a:t>
            </a:r>
          </a:p>
          <a:p>
            <a:pPr lvl="1"/>
            <a:r>
              <a:rPr lang="cs-CZ" sz="1600"/>
              <a:t>SourceAddress  - síťová adresa</a:t>
            </a:r>
          </a:p>
          <a:p>
            <a:pPr lvl="1"/>
            <a:r>
              <a:rPr lang="cs-CZ" sz="1600"/>
              <a:t>DestAddress      - síťová adresa</a:t>
            </a:r>
          </a:p>
          <a:p>
            <a:pPr lvl="1"/>
            <a:r>
              <a:rPr lang="cs-CZ" sz="1600"/>
              <a:t>Pkts	        - čítač paketů</a:t>
            </a:r>
          </a:p>
          <a:p>
            <a:pPr lvl="1"/>
            <a:r>
              <a:rPr lang="cs-CZ" sz="1600"/>
              <a:t>Octets	        - čítač oktetů</a:t>
            </a:r>
          </a:p>
          <a:p>
            <a:pPr lvl="1"/>
            <a:r>
              <a:rPr lang="cs-CZ" sz="1600"/>
              <a:t>CreateTime</a:t>
            </a:r>
            <a:r>
              <a:rPr lang="en-US" sz="1600"/>
              <a:t>     </a:t>
            </a:r>
            <a:r>
              <a:rPr lang="cs-CZ" sz="1600"/>
              <a:t> - čas vytvoření 		 	 	  položky (sysUpTime)</a:t>
            </a:r>
            <a:endParaRPr lang="cs-CZ" sz="1600">
              <a:latin typeface="Arial CE" charset="-18"/>
            </a:endParaRPr>
          </a:p>
        </p:txBody>
      </p:sp>
      <p:sp>
        <p:nvSpPr>
          <p:cNvPr id="200708" name="Rectangle 4"/>
          <p:cNvSpPr>
            <a:spLocks noGrp="1" noChangeArrowheads="1"/>
          </p:cNvSpPr>
          <p:nvPr>
            <p:ph type="body" sz="half" idx="2"/>
          </p:nvPr>
        </p:nvSpPr>
        <p:spPr>
          <a:xfrm>
            <a:off x="4267200" y="1447800"/>
            <a:ext cx="4876800"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nlMatrixTopNTable</a:t>
            </a:r>
          </a:p>
          <a:p>
            <a:pPr lvl="1"/>
            <a:r>
              <a:rPr lang="cs-CZ" sz="1600"/>
              <a:t>datová tabulka</a:t>
            </a:r>
          </a:p>
          <a:p>
            <a:pPr lvl="1"/>
            <a:r>
              <a:rPr lang="cs-CZ" sz="1600" u="sng"/>
              <a:t>tabulka obsahuje</a:t>
            </a:r>
          </a:p>
          <a:p>
            <a:pPr lvl="1"/>
            <a:r>
              <a:rPr lang="cs-CZ" sz="1600"/>
              <a:t>Index           - jednoznačný index</a:t>
            </a:r>
          </a:p>
          <a:p>
            <a:pPr lvl="1"/>
            <a:r>
              <a:rPr lang="cs-CZ" sz="1600"/>
              <a:t>ProtocolDirLocalIndex - index   		      síťového protokolu</a:t>
            </a:r>
          </a:p>
          <a:p>
            <a:pPr lvl="1"/>
            <a:r>
              <a:rPr lang="cs-CZ" sz="1600"/>
              <a:t>SourceAddress  - síťová adresa</a:t>
            </a:r>
          </a:p>
          <a:p>
            <a:pPr lvl="1"/>
            <a:r>
              <a:rPr lang="cs-CZ" sz="1600"/>
              <a:t>DestAddress      - síťová adresa</a:t>
            </a:r>
          </a:p>
          <a:p>
            <a:pPr lvl="1"/>
            <a:r>
              <a:rPr lang="cs-CZ" sz="1600"/>
              <a:t>PktRate	- čítač paketů</a:t>
            </a:r>
          </a:p>
          <a:p>
            <a:pPr lvl="1"/>
            <a:r>
              <a:rPr lang="cs-CZ" sz="1600"/>
              <a:t>ReversePktRate - čítač paketů v  	                          opačném směru</a:t>
            </a:r>
          </a:p>
          <a:p>
            <a:pPr lvl="1"/>
            <a:r>
              <a:rPr lang="cs-CZ" sz="1600"/>
              <a:t>OctetRate	- čítač oktetů</a:t>
            </a:r>
          </a:p>
          <a:p>
            <a:pPr lvl="1"/>
            <a:r>
              <a:rPr lang="cs-CZ" sz="1600"/>
              <a:t>ReverseOctetRate  - čítač oktetů v       	                        opačném směru</a:t>
            </a:r>
            <a:endParaRPr lang="cs-CZ" sz="1600">
              <a:latin typeface="Arial CE" charset="-18"/>
            </a:endParaRPr>
          </a:p>
        </p:txBody>
      </p:sp>
    </p:spTree>
  </p:cSld>
  <p:clrMapOvr>
    <a:masterClrMapping/>
  </p:clrMapOv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1CC8577C-54A2-450B-9F8A-BBFFA5F4541A}" type="slidenum">
              <a:rPr lang="cs-CZ"/>
              <a:pPr/>
              <a:t>72</a:t>
            </a:fld>
            <a:endParaRPr lang="cs-CZ"/>
          </a:p>
        </p:txBody>
      </p:sp>
      <p:sp>
        <p:nvSpPr>
          <p:cNvPr id="202754" name="Rectangle 2"/>
          <p:cNvSpPr>
            <a:spLocks noGrp="1" noChangeArrowheads="1"/>
          </p:cNvSpPr>
          <p:nvPr>
            <p:ph type="title"/>
          </p:nvPr>
        </p:nvSpPr>
        <p:spPr>
          <a:xfrm>
            <a:off x="1462088" y="258763"/>
            <a:ext cx="74533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Matrix)</a:t>
            </a:r>
            <a:endParaRPr lang="cs-CZ">
              <a:latin typeface="Arial CE" charset="-18"/>
            </a:endParaRPr>
          </a:p>
        </p:txBody>
      </p:sp>
      <p:sp>
        <p:nvSpPr>
          <p:cNvPr id="202755" name="Rectangle 3"/>
          <p:cNvSpPr>
            <a:spLocks noGrp="1" noChangeArrowheads="1"/>
          </p:cNvSpPr>
          <p:nvPr>
            <p:ph type="body" idx="1"/>
          </p:nvPr>
        </p:nvSpPr>
        <p:spPr>
          <a:xfrm>
            <a:off x="481013" y="1609725"/>
            <a:ext cx="8434387"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nlMatrixTopNControlControlTable</a:t>
            </a:r>
          </a:p>
          <a:p>
            <a:pPr lvl="1"/>
            <a:r>
              <a:rPr lang="cs-CZ" sz="1600"/>
              <a:t>řídicí tabulka pro síťovou vrstvu</a:t>
            </a:r>
          </a:p>
          <a:p>
            <a:pPr lvl="1"/>
            <a:r>
              <a:rPr lang="cs-CZ" sz="1600" u="sng"/>
              <a:t>tabulka obsahuje</a:t>
            </a:r>
          </a:p>
          <a:p>
            <a:pPr lvl="2"/>
            <a:r>
              <a:rPr lang="cs-CZ" sz="1800"/>
              <a:t>Index			- jednoznačný index tabulky</a:t>
            </a:r>
          </a:p>
          <a:p>
            <a:pPr lvl="2"/>
            <a:r>
              <a:rPr lang="cs-CZ" sz="1800"/>
              <a:t>MatrixIndex		- index do TopN tabulky</a:t>
            </a:r>
          </a:p>
          <a:p>
            <a:pPr lvl="2"/>
            <a:r>
              <a:rPr lang="cs-CZ" sz="1800"/>
              <a:t>RateBase		- počet oktetů a paketů</a:t>
            </a:r>
          </a:p>
          <a:p>
            <a:pPr lvl="2"/>
            <a:r>
              <a:rPr lang="cs-CZ" sz="1800"/>
              <a:t>TimeRemaining		- zbývající čas pro shromažďování dat</a:t>
            </a:r>
          </a:p>
          <a:p>
            <a:pPr lvl="2"/>
            <a:r>
              <a:rPr lang="cs-CZ" sz="1800"/>
              <a:t>GenerateReports	- čítač generovaných zpráv</a:t>
            </a:r>
          </a:p>
          <a:p>
            <a:pPr lvl="2"/>
            <a:r>
              <a:rPr lang="cs-CZ" sz="1800"/>
              <a:t>Duration		- počet sekund shromažďování dat</a:t>
            </a:r>
          </a:p>
          <a:p>
            <a:pPr lvl="2"/>
            <a:r>
              <a:rPr lang="cs-CZ" sz="1800"/>
              <a:t>RequestedSize		- maximální počet požadovaných položek matice v 				  reportu</a:t>
            </a:r>
          </a:p>
          <a:p>
            <a:pPr lvl="2"/>
            <a:r>
              <a:rPr lang="cs-CZ" sz="1800"/>
              <a:t>GrantedSize		- počet položek v reportu</a:t>
            </a:r>
          </a:p>
          <a:p>
            <a:pPr lvl="2"/>
            <a:r>
              <a:rPr lang="cs-CZ" sz="1800"/>
              <a:t>StartTime		- poslední start reportu (sysUpTime)</a:t>
            </a:r>
          </a:p>
          <a:p>
            <a:pPr lvl="2"/>
            <a:r>
              <a:rPr lang="cs-CZ" sz="1800"/>
              <a:t>Owner			- vlastník položky</a:t>
            </a:r>
          </a:p>
          <a:p>
            <a:pPr lvl="2"/>
            <a:r>
              <a:rPr lang="cs-CZ" sz="1800"/>
              <a:t>Status			- stav položky</a:t>
            </a:r>
            <a:endParaRPr lang="cs-CZ" sz="1800">
              <a:latin typeface="Arial CE" charset="-18"/>
            </a:endParaRPr>
          </a:p>
        </p:txBody>
      </p:sp>
    </p:spTree>
  </p:cSld>
  <p:clrMapOvr>
    <a:masterClrMapping/>
  </p:clrMapOv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D32741A1-1A34-4800-8E79-4BCFFA09F95A}" type="slidenum">
              <a:rPr lang="cs-CZ"/>
              <a:pPr/>
              <a:t>73</a:t>
            </a:fld>
            <a:endParaRPr lang="cs-CZ"/>
          </a:p>
        </p:txBody>
      </p:sp>
      <p:sp>
        <p:nvSpPr>
          <p:cNvPr id="204802" name="Rectangle 2"/>
          <p:cNvSpPr>
            <a:spLocks noGrp="1" noChangeArrowheads="1"/>
          </p:cNvSpPr>
          <p:nvPr>
            <p:ph type="title"/>
          </p:nvPr>
        </p:nvSpPr>
        <p:spPr>
          <a:xfrm>
            <a:off x="1462088" y="258763"/>
            <a:ext cx="74533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Matrix)</a:t>
            </a:r>
            <a:endParaRPr lang="cs-CZ">
              <a:latin typeface="Arial CE" charset="-18"/>
            </a:endParaRPr>
          </a:p>
        </p:txBody>
      </p:sp>
      <p:sp>
        <p:nvSpPr>
          <p:cNvPr id="204803" name="Rectangle 3"/>
          <p:cNvSpPr>
            <a:spLocks noGrp="1" noChangeArrowheads="1"/>
          </p:cNvSpPr>
          <p:nvPr>
            <p:ph type="body" idx="1"/>
          </p:nvPr>
        </p:nvSpPr>
        <p:spPr>
          <a:xfrm>
            <a:off x="481013" y="1719263"/>
            <a:ext cx="8434387" cy="483393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 hlMatrixControlTable</a:t>
            </a:r>
          </a:p>
          <a:p>
            <a:pPr lvl="1"/>
            <a:r>
              <a:rPr lang="cs-CZ" sz="1800"/>
              <a:t>hlMatrixControlIndex</a:t>
            </a:r>
            <a:endParaRPr lang="cs-CZ" sz="1800">
              <a:latin typeface="Arial CE" charset="-18"/>
            </a:endParaRPr>
          </a:p>
        </p:txBody>
      </p:sp>
      <p:sp>
        <p:nvSpPr>
          <p:cNvPr id="204804" name="Rectangle 4"/>
          <p:cNvSpPr>
            <a:spLocks noChangeArrowheads="1"/>
          </p:cNvSpPr>
          <p:nvPr/>
        </p:nvSpPr>
        <p:spPr bwMode="auto">
          <a:xfrm>
            <a:off x="481013" y="2524125"/>
            <a:ext cx="8281987"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nlMatrixSDTable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hlMatrixControlIndex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nlMatrixSDTimeMark              	- časová značka</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určení protokolu síťové úrovně</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nlMatrixSDSourceAddress	- síťová adresa zdrojového uzlu</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nlMatrixSDDestAddress	- síťová adresa cílového uzlu</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nlMatrixDSTable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hlMatrixControlIndex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nlMatrixDSTimeMark              	- časová značka</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určení protokolu síťové úrovně</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nlMatrixDSSourceAddress	- síťová adresa zdrojového uzlu</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nlMatrixDSDestAddress	- síťová adresa cílového uzlu</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06029D39-49C8-4D4E-B298-A24577934CE4}" type="slidenum">
              <a:rPr lang="cs-CZ"/>
              <a:pPr/>
              <a:t>74</a:t>
            </a:fld>
            <a:endParaRPr lang="cs-CZ"/>
          </a:p>
        </p:txBody>
      </p:sp>
      <p:sp>
        <p:nvSpPr>
          <p:cNvPr id="206850" name="Rectangle 2"/>
          <p:cNvSpPr>
            <a:spLocks noGrp="1" noChangeArrowheads="1"/>
          </p:cNvSpPr>
          <p:nvPr>
            <p:ph type="title"/>
          </p:nvPr>
        </p:nvSpPr>
        <p:spPr>
          <a:xfrm>
            <a:off x="1462088" y="258763"/>
            <a:ext cx="7453312" cy="9874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síťové úrovně</a:t>
            </a:r>
            <a:br>
              <a:rPr lang="cs-CZ"/>
            </a:br>
            <a:r>
              <a:rPr lang="cs-CZ"/>
              <a:t>(Network Layer Matrix)</a:t>
            </a:r>
            <a:endParaRPr lang="cs-CZ">
              <a:latin typeface="Arial CE" charset="-18"/>
            </a:endParaRPr>
          </a:p>
        </p:txBody>
      </p:sp>
      <p:sp>
        <p:nvSpPr>
          <p:cNvPr id="206851" name="Rectangle 3"/>
          <p:cNvSpPr>
            <a:spLocks noGrp="1" noChangeArrowheads="1"/>
          </p:cNvSpPr>
          <p:nvPr>
            <p:ph type="body" idx="1"/>
          </p:nvPr>
        </p:nvSpPr>
        <p:spPr>
          <a:xfrm>
            <a:off x="481013" y="1719263"/>
            <a:ext cx="8434387" cy="483393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 hlMatrixTopNControlTable</a:t>
            </a:r>
          </a:p>
          <a:p>
            <a:pPr lvl="1"/>
            <a:r>
              <a:rPr lang="cs-CZ" sz="1800"/>
              <a:t>hlMatrixTopNControlIndex</a:t>
            </a:r>
            <a:endParaRPr lang="cs-CZ" sz="1800">
              <a:latin typeface="Arial CE" charset="-18"/>
            </a:endParaRPr>
          </a:p>
        </p:txBody>
      </p:sp>
      <p:sp>
        <p:nvSpPr>
          <p:cNvPr id="206852" name="Rectangle 4"/>
          <p:cNvSpPr>
            <a:spLocks noChangeArrowheads="1"/>
          </p:cNvSpPr>
          <p:nvPr/>
        </p:nvSpPr>
        <p:spPr bwMode="auto">
          <a:xfrm>
            <a:off x="481013" y="2524125"/>
            <a:ext cx="8281987"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nlMatrixTopNTable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hlMatrixTopNControlIndex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nlMatrixTopNIndex           	- index datové tabulky</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18E1F93D-01AD-40B2-9D78-595DD33CBEA2}" type="slidenum">
              <a:rPr lang="cs-CZ"/>
              <a:pPr/>
              <a:t>75</a:t>
            </a:fld>
            <a:endParaRPr lang="cs-CZ"/>
          </a:p>
        </p:txBody>
      </p:sp>
      <p:sp>
        <p:nvSpPr>
          <p:cNvPr id="208898" name="Rectangle 2"/>
          <p:cNvSpPr>
            <a:spLocks noGrp="1" noChangeArrowheads="1"/>
          </p:cNvSpPr>
          <p:nvPr>
            <p:ph type="title"/>
          </p:nvPr>
        </p:nvSpPr>
        <p:spPr>
          <a:xfrm>
            <a:off x="457200" y="295275"/>
            <a:ext cx="7543800"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Host systémy aplikační úrovně</a:t>
            </a:r>
            <a:br>
              <a:rPr lang="cs-CZ"/>
            </a:br>
            <a:r>
              <a:rPr lang="cs-CZ"/>
              <a:t>(Application Layer Host)</a:t>
            </a:r>
            <a:endParaRPr lang="cs-CZ">
              <a:latin typeface="Arial CE" charset="-18"/>
            </a:endParaRPr>
          </a:p>
        </p:txBody>
      </p:sp>
      <p:sp>
        <p:nvSpPr>
          <p:cNvPr id="208899" name="Rectangle 3"/>
          <p:cNvSpPr>
            <a:spLocks noChangeArrowheads="1"/>
          </p:cNvSpPr>
          <p:nvPr/>
        </p:nvSpPr>
        <p:spPr bwMode="auto">
          <a:xfrm>
            <a:off x="481013" y="1609725"/>
            <a:ext cx="7291387"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zachycuje počty paketů a oktetů daného protokolu aplikační úrovně přijatých nebo vyslaných z jednotlivých síťových adres na daném rozhraní</a:t>
            </a:r>
            <a:endParaRPr lang="cs-CZ" b="1">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obsahuje dvě tabulky</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hlHostControlTable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alHostTable</a:t>
            </a:r>
            <a:endParaRPr lang="cs-CZ" b="1">
              <a:effectLst>
                <a:outerShdw blurRad="38100" dist="38100" dir="2700000" algn="tl">
                  <a:srgbClr val="FFFFFF"/>
                </a:outerShdw>
              </a:effectLst>
              <a:latin typeface="Arial CE" charset="-18"/>
            </a:endParaRPr>
          </a:p>
        </p:txBody>
      </p:sp>
      <p:sp>
        <p:nvSpPr>
          <p:cNvPr id="208900" name="Rectangle 4"/>
          <p:cNvSpPr>
            <a:spLocks noChangeArrowheads="1"/>
          </p:cNvSpPr>
          <p:nvPr/>
        </p:nvSpPr>
        <p:spPr bwMode="auto">
          <a:xfrm>
            <a:off x="5105400" y="3657600"/>
            <a:ext cx="3505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nlTableTable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datová tabulka</a:t>
            </a:r>
          </a:p>
          <a:p>
            <a:pPr marL="704850" lvl="1" indent="-228600">
              <a:spcBef>
                <a:spcPct val="30000"/>
              </a:spcBef>
              <a:buClr>
                <a:schemeClr val="tx2"/>
              </a:buClr>
              <a:buSzPct val="100000"/>
              <a:buFontTx/>
              <a:buChar char="–"/>
            </a:pPr>
            <a:r>
              <a:rPr lang="cs-CZ" b="1" u="sng">
                <a:effectLst>
                  <a:outerShdw blurRad="38100" dist="38100" dir="2700000" algn="tl">
                    <a:srgbClr val="FFFFFF"/>
                  </a:outerShdw>
                </a:effectLst>
              </a:rPr>
              <a:t>tabulka obsahuje</a:t>
            </a:r>
          </a:p>
          <a:p>
            <a:pPr marL="704850" lvl="1" indent="-228600">
              <a:spcBef>
                <a:spcPct val="30000"/>
              </a:spcBef>
              <a:buClr>
                <a:schemeClr val="tx2"/>
              </a:buClr>
              <a:buSzPct val="100000"/>
              <a:buFontTx/>
              <a:buChar char="»"/>
            </a:pPr>
            <a:r>
              <a:rPr lang="cs-CZ" sz="1600" b="1">
                <a:effectLst>
                  <a:outerShdw blurRad="38100" dist="38100" dir="2700000" algn="tl">
                    <a:srgbClr val="FFFFFF"/>
                  </a:outerShdw>
                </a:effectLst>
              </a:rPr>
              <a:t>TimeMark, InPkts, OutPkts, InOctets, OutOctets, CreateTime</a:t>
            </a:r>
            <a:endParaRPr lang="cs-CZ" sz="1600" b="1">
              <a:effectLst>
                <a:outerShdw blurRad="38100" dist="38100" dir="2700000" algn="tl">
                  <a:srgbClr val="FFFFFF"/>
                </a:outerShdw>
              </a:effectLst>
              <a:latin typeface="Arial CE" charset="-18"/>
            </a:endParaRPr>
          </a:p>
        </p:txBody>
      </p:sp>
      <p:sp>
        <p:nvSpPr>
          <p:cNvPr id="208901" name="Rectangle 5"/>
          <p:cNvSpPr>
            <a:spLocks noChangeArrowheads="1"/>
          </p:cNvSpPr>
          <p:nvPr/>
        </p:nvSpPr>
        <p:spPr bwMode="auto">
          <a:xfrm>
            <a:off x="481013" y="3657600"/>
            <a:ext cx="485298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hlHostControlTable</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řídicí tabulka</a:t>
            </a:r>
          </a:p>
          <a:p>
            <a:pPr marL="704850" lvl="1" indent="-228600">
              <a:spcBef>
                <a:spcPct val="30000"/>
              </a:spcBef>
              <a:buClr>
                <a:schemeClr val="tx2"/>
              </a:buClr>
              <a:buSzPct val="100000"/>
              <a:buFontTx/>
              <a:buChar char="–"/>
            </a:pPr>
            <a:r>
              <a:rPr lang="cs-CZ" b="1" u="sng">
                <a:effectLst>
                  <a:outerShdw blurRad="38100" dist="38100" dir="2700000" algn="tl">
                    <a:srgbClr val="FFFFFF"/>
                  </a:outerShdw>
                </a:effectLst>
              </a:rPr>
              <a:t>tabulka obsahuje</a:t>
            </a:r>
          </a:p>
          <a:p>
            <a:pPr marL="704850" lvl="1" indent="-228600">
              <a:spcBef>
                <a:spcPct val="30000"/>
              </a:spcBef>
              <a:buClr>
                <a:schemeClr val="tx2"/>
              </a:buClr>
              <a:buSzPct val="100000"/>
              <a:buFontTx/>
              <a:buChar char="»"/>
            </a:pPr>
            <a:r>
              <a:rPr lang="cs-CZ" sz="1600" b="1">
                <a:effectLst>
                  <a:outerShdw blurRad="38100" dist="38100" dir="2700000" algn="tl">
                    <a:srgbClr val="FFFFFF"/>
                  </a:outerShdw>
                </a:effectLst>
              </a:rPr>
              <a:t>Index, DataSource, NlDroppedFrames, NlInserts, NlDeletes, NlMaxDesiredEntries,AlDroppedFrames, AlInserts, AlDeletes, AlMaxDesiredEntries,Owner , Status</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2493C4A6-F347-48E2-8381-6C5CA55AF7E7}" type="slidenum">
              <a:rPr lang="cs-CZ"/>
              <a:pPr/>
              <a:t>76</a:t>
            </a:fld>
            <a:endParaRPr lang="cs-CZ"/>
          </a:p>
        </p:txBody>
      </p:sp>
      <p:sp>
        <p:nvSpPr>
          <p:cNvPr id="210946"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Host systémy aplikační úrovně</a:t>
            </a:r>
            <a:br>
              <a:rPr lang="cs-CZ"/>
            </a:br>
            <a:r>
              <a:rPr lang="cs-CZ"/>
              <a:t>(Application Layer Hosts)</a:t>
            </a:r>
            <a:endParaRPr lang="cs-CZ">
              <a:latin typeface="Arial CE" charset="-18"/>
            </a:endParaRPr>
          </a:p>
        </p:txBody>
      </p:sp>
      <p:sp>
        <p:nvSpPr>
          <p:cNvPr id="210947" name="Rectangle 3"/>
          <p:cNvSpPr>
            <a:spLocks noGrp="1" noChangeArrowheads="1"/>
          </p:cNvSpPr>
          <p:nvPr>
            <p:ph type="body" idx="1"/>
          </p:nvPr>
        </p:nvSpPr>
        <p:spPr>
          <a:xfrm>
            <a:off x="481013" y="1719263"/>
            <a:ext cx="8434387" cy="8286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a:t>
            </a:r>
          </a:p>
          <a:p>
            <a:pPr lvl="1"/>
            <a:r>
              <a:rPr lang="cs-CZ" sz="1800"/>
              <a:t>hlHostControlIndex</a:t>
            </a:r>
            <a:endParaRPr lang="cs-CZ" sz="1800">
              <a:latin typeface="Arial CE" charset="-18"/>
            </a:endParaRPr>
          </a:p>
        </p:txBody>
      </p:sp>
      <p:sp>
        <p:nvSpPr>
          <p:cNvPr id="210948" name="Rectangle 4"/>
          <p:cNvSpPr>
            <a:spLocks noChangeArrowheads="1"/>
          </p:cNvSpPr>
          <p:nvPr/>
        </p:nvSpPr>
        <p:spPr bwMode="auto">
          <a:xfrm>
            <a:off x="481013" y="2524125"/>
            <a:ext cx="8358187"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hlHostControlIndex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alHostTimeMark              	- časová značka</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určení protokolu síťové úrovně</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nlHostAddress		- síťová adresa</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určení čítaného protokolu</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BFD03689-5855-4EB6-9EEA-FF06CE73420A}" type="slidenum">
              <a:rPr lang="cs-CZ"/>
              <a:pPr/>
              <a:t>77</a:t>
            </a:fld>
            <a:endParaRPr lang="cs-CZ"/>
          </a:p>
        </p:txBody>
      </p:sp>
      <p:sp>
        <p:nvSpPr>
          <p:cNvPr id="212994" name="Rectangle 2"/>
          <p:cNvSpPr>
            <a:spLocks noGrp="1" noChangeArrowheads="1"/>
          </p:cNvSpPr>
          <p:nvPr>
            <p:ph type="title"/>
          </p:nvPr>
        </p:nvSpPr>
        <p:spPr>
          <a:xfrm>
            <a:off x="457200" y="368300"/>
            <a:ext cx="7072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aplikační úrovně</a:t>
            </a:r>
            <a:br>
              <a:rPr lang="cs-CZ"/>
            </a:br>
            <a:r>
              <a:rPr lang="cs-CZ"/>
              <a:t>(Application Layer Matrix)</a:t>
            </a:r>
            <a:endParaRPr lang="cs-CZ">
              <a:latin typeface="Arial CE" charset="-18"/>
            </a:endParaRPr>
          </a:p>
        </p:txBody>
      </p:sp>
      <p:sp>
        <p:nvSpPr>
          <p:cNvPr id="212995" name="Rectangle 3"/>
          <p:cNvSpPr>
            <a:spLocks noChangeArrowheads="1"/>
          </p:cNvSpPr>
          <p:nvPr/>
        </p:nvSpPr>
        <p:spPr bwMode="auto">
          <a:xfrm>
            <a:off x="481013" y="1609725"/>
            <a:ext cx="7291387"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čítá počty paketů a oktetů mezi dvěma síťovými adresami předávanými mezi dvěma aplikacemi. Rozlišuje spojení tam a zpět. Vybírá N nejaktivnějších spojení.</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zahrnuje pět tabulek</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nlMatrixControlTable   	</a:t>
            </a:r>
            <a:r>
              <a:rPr lang="cs-CZ" sz="1600" b="1">
                <a:effectLst>
                  <a:outerShdw blurRad="38100" dist="38100" dir="2700000" algn="tl">
                    <a:srgbClr val="FFFFFF"/>
                  </a:outerShdw>
                </a:effectLst>
              </a:rPr>
              <a:t>- řídicí tabulka společná se  	 	                                                  skupinou Network Layer Matrix</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alMatrixSDTable		</a:t>
            </a:r>
            <a:r>
              <a:rPr lang="cs-CZ" sz="1600" b="1">
                <a:effectLst>
                  <a:outerShdw blurRad="38100" dist="38100" dir="2700000" algn="tl">
                    <a:srgbClr val="FFFFFF"/>
                  </a:outerShdw>
                </a:effectLst>
              </a:rPr>
              <a:t>- tabulka pro jeden směr</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alMatrixDSTable</a:t>
            </a:r>
            <a:r>
              <a:rPr lang="cs-CZ" sz="1600" b="1">
                <a:effectLst>
                  <a:outerShdw blurRad="38100" dist="38100" dir="2700000" algn="tl">
                    <a:srgbClr val="FFFFFF"/>
                  </a:outerShdw>
                </a:effectLst>
              </a:rPr>
              <a:t>		- tabulka pro druhý směr</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alMatrixTopNControlTable</a:t>
            </a:r>
            <a:r>
              <a:rPr lang="cs-CZ" sz="1600" b="1">
                <a:effectLst>
                  <a:outerShdw blurRad="38100" dist="38100" dir="2700000" algn="tl">
                    <a:srgbClr val="FFFFFF"/>
                  </a:outerShdw>
                </a:effectLst>
              </a:rPr>
              <a:t>	- řídicí tabulka pro prvních N</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alMatrixTopNTable</a:t>
            </a:r>
            <a:r>
              <a:rPr lang="cs-CZ" sz="1600" b="1">
                <a:effectLst>
                  <a:outerShdw blurRad="38100" dist="38100" dir="2700000" algn="tl">
                    <a:srgbClr val="FFFFFF"/>
                  </a:outerShdw>
                </a:effectLst>
              </a:rPr>
              <a:t>	- tabulka pro prvních N</a:t>
            </a:r>
          </a:p>
          <a:p>
            <a:pPr marL="285750" indent="-285750">
              <a:spcBef>
                <a:spcPct val="30000"/>
              </a:spcBef>
            </a:pPr>
            <a:r>
              <a:rPr lang="cs-CZ" sz="1600" b="1">
                <a:effectLst>
                  <a:outerShdw blurRad="38100" dist="38100" dir="2700000" algn="tl">
                    <a:srgbClr val="FFFFFF"/>
                  </a:outerShdw>
                </a:effectLst>
              </a:rPr>
              <a:t> </a:t>
            </a:r>
          </a:p>
          <a:p>
            <a:pPr marL="704850" lvl="1" indent="-228600" eaLnBrk="1" hangingPunct="1">
              <a:spcBef>
                <a:spcPct val="30000"/>
              </a:spcBef>
            </a:pP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5"/>
          <p:cNvSpPr>
            <a:spLocks noGrp="1"/>
          </p:cNvSpPr>
          <p:nvPr>
            <p:ph type="ftr" sz="quarter" idx="11"/>
          </p:nvPr>
        </p:nvSpPr>
        <p:spPr/>
        <p:txBody>
          <a:bodyPr/>
          <a:lstStyle/>
          <a:p>
            <a:r>
              <a:rPr lang="cs-CZ"/>
              <a:t>Počítačové sítě</a:t>
            </a:r>
          </a:p>
        </p:txBody>
      </p:sp>
      <p:sp>
        <p:nvSpPr>
          <p:cNvPr id="7" name="Zástupný symbol pro číslo snímku 6"/>
          <p:cNvSpPr>
            <a:spLocks noGrp="1"/>
          </p:cNvSpPr>
          <p:nvPr>
            <p:ph type="sldNum" sz="quarter" idx="12"/>
          </p:nvPr>
        </p:nvSpPr>
        <p:spPr/>
        <p:txBody>
          <a:bodyPr/>
          <a:lstStyle/>
          <a:p>
            <a:fld id="{F02119F0-3871-494C-B437-0688CECEB0C2}" type="slidenum">
              <a:rPr lang="cs-CZ"/>
              <a:pPr/>
              <a:t>78</a:t>
            </a:fld>
            <a:endParaRPr lang="cs-CZ"/>
          </a:p>
        </p:txBody>
      </p:sp>
      <p:sp>
        <p:nvSpPr>
          <p:cNvPr id="215042"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aplikační úrovně</a:t>
            </a:r>
            <a:br>
              <a:rPr lang="cs-CZ"/>
            </a:br>
            <a:r>
              <a:rPr lang="cs-CZ"/>
              <a:t>(Application Layer Matrix)</a:t>
            </a:r>
            <a:endParaRPr lang="cs-CZ">
              <a:latin typeface="Arial CE" charset="-18"/>
            </a:endParaRPr>
          </a:p>
        </p:txBody>
      </p:sp>
      <p:sp>
        <p:nvSpPr>
          <p:cNvPr id="215043" name="Rectangle 3"/>
          <p:cNvSpPr>
            <a:spLocks noGrp="1" noChangeArrowheads="1"/>
          </p:cNvSpPr>
          <p:nvPr>
            <p:ph type="body" sz="half" idx="1"/>
          </p:nvPr>
        </p:nvSpPr>
        <p:spPr>
          <a:xfrm>
            <a:off x="252413" y="1609725"/>
            <a:ext cx="4548187" cy="49434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alMatrixSDTable, alMatrixDSTable</a:t>
            </a:r>
          </a:p>
          <a:p>
            <a:pPr lvl="1"/>
            <a:r>
              <a:rPr lang="cs-CZ" sz="1400"/>
              <a:t>datová tabulka</a:t>
            </a:r>
          </a:p>
          <a:p>
            <a:pPr lvl="1"/>
            <a:r>
              <a:rPr lang="cs-CZ" sz="1400" u="sng"/>
              <a:t>tabulka obsahuje</a:t>
            </a:r>
          </a:p>
          <a:p>
            <a:pPr lvl="1"/>
            <a:r>
              <a:rPr lang="cs-CZ" sz="1400"/>
              <a:t>TimeMark	        - časový filtr</a:t>
            </a:r>
          </a:p>
          <a:p>
            <a:pPr lvl="1"/>
            <a:r>
              <a:rPr lang="cs-CZ" sz="1400"/>
              <a:t>Pkts	        - čítač paketů</a:t>
            </a:r>
          </a:p>
          <a:p>
            <a:pPr lvl="1"/>
            <a:r>
              <a:rPr lang="cs-CZ" sz="1400"/>
              <a:t>Octets	        - čítač oktetů</a:t>
            </a:r>
          </a:p>
          <a:p>
            <a:pPr lvl="1"/>
            <a:r>
              <a:rPr lang="cs-CZ" sz="1400"/>
              <a:t>CreateTime</a:t>
            </a:r>
            <a:r>
              <a:rPr lang="en-US" sz="1400"/>
              <a:t>       </a:t>
            </a:r>
            <a:r>
              <a:rPr lang="cs-CZ" sz="1400"/>
              <a:t>- čas vytvoření 		 položky (sysUpTime)</a:t>
            </a:r>
            <a:endParaRPr lang="cs-CZ" sz="1400">
              <a:latin typeface="Arial CE" charset="-18"/>
            </a:endParaRPr>
          </a:p>
        </p:txBody>
      </p:sp>
      <p:sp>
        <p:nvSpPr>
          <p:cNvPr id="215044" name="Rectangle 4"/>
          <p:cNvSpPr>
            <a:spLocks noGrp="1" noChangeArrowheads="1"/>
          </p:cNvSpPr>
          <p:nvPr>
            <p:ph type="body" sz="half" idx="2"/>
          </p:nvPr>
        </p:nvSpPr>
        <p:spPr>
          <a:xfrm>
            <a:off x="4114800" y="1609725"/>
            <a:ext cx="4953000"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alMatrixTopNTable</a:t>
            </a:r>
          </a:p>
          <a:p>
            <a:pPr lvl="1"/>
            <a:r>
              <a:rPr lang="cs-CZ" sz="1400"/>
              <a:t>datová tabulka</a:t>
            </a:r>
          </a:p>
          <a:p>
            <a:pPr lvl="1"/>
            <a:r>
              <a:rPr lang="cs-CZ" sz="1400" u="sng"/>
              <a:t>tabulka obsahuje</a:t>
            </a:r>
          </a:p>
          <a:p>
            <a:pPr lvl="1"/>
            <a:r>
              <a:rPr lang="cs-CZ" sz="1400"/>
              <a:t>Index           - jednoznačný index</a:t>
            </a:r>
          </a:p>
          <a:p>
            <a:pPr lvl="1"/>
            <a:r>
              <a:rPr lang="cs-CZ" sz="1400"/>
              <a:t>ProtocolDirLocalIndex - index   		      síťového protokolu</a:t>
            </a:r>
          </a:p>
          <a:p>
            <a:pPr lvl="1"/>
            <a:r>
              <a:rPr lang="cs-CZ" sz="1400"/>
              <a:t>SourceAddress  - síťová adresa</a:t>
            </a:r>
          </a:p>
          <a:p>
            <a:pPr lvl="1"/>
            <a:r>
              <a:rPr lang="cs-CZ" sz="1400"/>
              <a:t>DestAddress      - síťová adresa</a:t>
            </a:r>
          </a:p>
          <a:p>
            <a:pPr lvl="1"/>
            <a:r>
              <a:rPr lang="cs-CZ" sz="1400"/>
              <a:t>ProtocolDirLocalIndex  - typ 			      protokolu</a:t>
            </a:r>
          </a:p>
          <a:p>
            <a:pPr lvl="1"/>
            <a:r>
              <a:rPr lang="cs-CZ" sz="1400"/>
              <a:t>PktRate	- čítač paketů</a:t>
            </a:r>
          </a:p>
          <a:p>
            <a:pPr lvl="1"/>
            <a:r>
              <a:rPr lang="cs-CZ" sz="1400"/>
              <a:t>ReversePktRate - čítač paketů v  	                          opačném směru</a:t>
            </a:r>
          </a:p>
          <a:p>
            <a:pPr lvl="1"/>
            <a:r>
              <a:rPr lang="cs-CZ" sz="1400"/>
              <a:t>OctetRate	- čítač oktetů</a:t>
            </a:r>
          </a:p>
          <a:p>
            <a:pPr lvl="1"/>
            <a:r>
              <a:rPr lang="cs-CZ" sz="1400"/>
              <a:t>ReverseOctetRate  - čítač oktetů v             	                          opačném směru</a:t>
            </a:r>
            <a:endParaRPr lang="cs-CZ" sz="1400">
              <a:latin typeface="Arial CE" charset="-18"/>
            </a:endParaRPr>
          </a:p>
        </p:txBody>
      </p:sp>
    </p:spTree>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B7038D0D-01B9-4351-AF69-EE64A1126C7B}" type="slidenum">
              <a:rPr lang="cs-CZ"/>
              <a:pPr/>
              <a:t>79</a:t>
            </a:fld>
            <a:endParaRPr lang="cs-CZ"/>
          </a:p>
        </p:txBody>
      </p:sp>
      <p:sp>
        <p:nvSpPr>
          <p:cNvPr id="217090"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aplikační úrovně</a:t>
            </a:r>
            <a:br>
              <a:rPr lang="cs-CZ"/>
            </a:br>
            <a:r>
              <a:rPr lang="cs-CZ"/>
              <a:t>(Application Layer Matrix)</a:t>
            </a:r>
            <a:endParaRPr lang="cs-CZ">
              <a:latin typeface="Arial CE" charset="-18"/>
            </a:endParaRPr>
          </a:p>
        </p:txBody>
      </p:sp>
      <p:sp>
        <p:nvSpPr>
          <p:cNvPr id="217091" name="Rectangle 3"/>
          <p:cNvSpPr>
            <a:spLocks noGrp="1" noChangeArrowheads="1"/>
          </p:cNvSpPr>
          <p:nvPr>
            <p:ph type="body" idx="1"/>
          </p:nvPr>
        </p:nvSpPr>
        <p:spPr>
          <a:xfrm>
            <a:off x="481013" y="1609725"/>
            <a:ext cx="8434387" cy="19621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1800"/>
              <a:t>alMatrixTopNControlControlTable</a:t>
            </a:r>
          </a:p>
          <a:p>
            <a:pPr lvl="1"/>
            <a:r>
              <a:rPr lang="cs-CZ" sz="1600"/>
              <a:t>řídicí tabulka pro aplikační vrstvu</a:t>
            </a:r>
          </a:p>
          <a:p>
            <a:pPr lvl="1"/>
            <a:r>
              <a:rPr lang="cs-CZ" sz="1600" u="sng"/>
              <a:t>tabulka obsahuje</a:t>
            </a:r>
          </a:p>
          <a:p>
            <a:pPr lvl="2"/>
            <a:r>
              <a:rPr lang="cs-CZ" sz="1800"/>
              <a:t>Index			- jednoznačný index tabulky</a:t>
            </a:r>
          </a:p>
          <a:p>
            <a:pPr lvl="2"/>
            <a:r>
              <a:rPr lang="cs-CZ" sz="1800"/>
              <a:t>MatrixIndex		- index do TopN tabulky</a:t>
            </a:r>
          </a:p>
          <a:p>
            <a:pPr lvl="2"/>
            <a:r>
              <a:rPr lang="cs-CZ" sz="1800"/>
              <a:t>RateBase		- počet oktetů a paketů</a:t>
            </a:r>
          </a:p>
          <a:p>
            <a:pPr lvl="2"/>
            <a:r>
              <a:rPr lang="cs-CZ" sz="1800"/>
              <a:t>TimeRemaining		- zbývající čas pro shromažďování dat</a:t>
            </a:r>
          </a:p>
          <a:p>
            <a:pPr lvl="2"/>
            <a:r>
              <a:rPr lang="cs-CZ" sz="1800"/>
              <a:t>GeneratedReports	- čítač generovaných zpráv</a:t>
            </a:r>
          </a:p>
          <a:p>
            <a:pPr lvl="2"/>
            <a:r>
              <a:rPr lang="cs-CZ" sz="1800"/>
              <a:t>Duration		- počet sekund shromažďování dat</a:t>
            </a:r>
          </a:p>
          <a:p>
            <a:pPr lvl="2"/>
            <a:r>
              <a:rPr lang="cs-CZ" sz="1800"/>
              <a:t>RequestedSize		- maximální počet požadovaných položek matice v 				  reportu</a:t>
            </a:r>
          </a:p>
          <a:p>
            <a:pPr lvl="2"/>
            <a:r>
              <a:rPr lang="cs-CZ" sz="1800"/>
              <a:t>GrantedSize		- počet položek v reportu</a:t>
            </a:r>
          </a:p>
          <a:p>
            <a:pPr lvl="2"/>
            <a:r>
              <a:rPr lang="cs-CZ" sz="1800"/>
              <a:t>StartTime		- poslední start reportu (sysUpTime)</a:t>
            </a:r>
          </a:p>
          <a:p>
            <a:pPr lvl="2"/>
            <a:r>
              <a:rPr lang="cs-CZ" sz="1800"/>
              <a:t>Owner			- vlastník položky</a:t>
            </a:r>
          </a:p>
          <a:p>
            <a:pPr lvl="2"/>
            <a:r>
              <a:rPr lang="cs-CZ" sz="1800"/>
              <a:t>Status			- stav položky</a:t>
            </a:r>
            <a:endParaRPr lang="cs-CZ" sz="1800">
              <a:latin typeface="Arial CE" charset="-18"/>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2069C91B-2E55-4BC0-BD6D-6E915D463E55}" type="slidenum">
              <a:rPr lang="cs-CZ"/>
              <a:pPr/>
              <a:t>8</a:t>
            </a:fld>
            <a:endParaRPr lang="cs-CZ"/>
          </a:p>
        </p:txBody>
      </p:sp>
      <p:sp>
        <p:nvSpPr>
          <p:cNvPr id="81922"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Model SNMP</a:t>
            </a:r>
            <a:endParaRPr lang="cs-CZ">
              <a:latin typeface="Arial CE" charset="-18"/>
            </a:endParaRPr>
          </a:p>
        </p:txBody>
      </p:sp>
      <p:sp>
        <p:nvSpPr>
          <p:cNvPr id="81923" name="Rectangle 3"/>
          <p:cNvSpPr>
            <a:spLocks noGrp="1" noChangeArrowheads="1"/>
          </p:cNvSpPr>
          <p:nvPr>
            <p:ph type="body" idx="1"/>
          </p:nvPr>
        </p:nvSpPr>
        <p:spPr>
          <a:xfrm>
            <a:off x="1243013" y="1457325"/>
            <a:ext cx="7596187" cy="4552950"/>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pPr marL="285750" indent="-285750"/>
            <a:r>
              <a:rPr lang="cs-CZ"/>
              <a:t>Řízené uzly - agenti</a:t>
            </a:r>
          </a:p>
          <a:p>
            <a:pPr marL="704850" lvl="1" indent="-228600"/>
            <a:r>
              <a:rPr lang="cs-CZ"/>
              <a:t>hostitelské systémy</a:t>
            </a:r>
          </a:p>
          <a:p>
            <a:pPr marL="704850" lvl="1" indent="-228600"/>
            <a:r>
              <a:rPr lang="cs-CZ"/>
              <a:t>směrovače, mosty, multiplexory, hub</a:t>
            </a:r>
          </a:p>
          <a:p>
            <a:pPr marL="285750" indent="-285750"/>
            <a:r>
              <a:rPr lang="cs-CZ"/>
              <a:t>Řídicí stanice</a:t>
            </a:r>
          </a:p>
          <a:p>
            <a:pPr marL="704850" lvl="1" indent="-228600"/>
            <a:r>
              <a:rPr lang="cs-CZ"/>
              <a:t>protokol pro řízení sítě</a:t>
            </a:r>
          </a:p>
          <a:p>
            <a:pPr marL="704850" lvl="1" indent="-228600"/>
            <a:r>
              <a:rPr lang="cs-CZ"/>
              <a:t>aplikace pro řízení sítě</a:t>
            </a:r>
          </a:p>
          <a:p>
            <a:pPr marL="285750" indent="-285750"/>
            <a:r>
              <a:rPr lang="cs-CZ"/>
              <a:t>Komunikační protokol</a:t>
            </a:r>
          </a:p>
          <a:p>
            <a:pPr marL="704850" lvl="1" indent="-228600"/>
            <a:r>
              <a:rPr lang="cs-CZ"/>
              <a:t>čtení, zápis</a:t>
            </a:r>
          </a:p>
          <a:p>
            <a:pPr marL="704850" lvl="1" indent="-228600"/>
            <a:r>
              <a:rPr lang="cs-CZ"/>
              <a:t>procházení seznamem proměnných</a:t>
            </a:r>
          </a:p>
          <a:p>
            <a:pPr marL="704850" lvl="1" indent="-228600"/>
            <a:r>
              <a:rPr lang="cs-CZ"/>
              <a:t>asynchronní události (trap)</a:t>
            </a:r>
          </a:p>
          <a:p>
            <a:pPr marL="285750" indent="-285750"/>
            <a:r>
              <a:rPr lang="cs-CZ"/>
              <a:t>Proxy agenti</a:t>
            </a:r>
            <a:endParaRPr lang="cs-CZ">
              <a:latin typeface="Arial CE" charset="-18"/>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1BE5D169-3F60-4684-B632-65F5B1BE9293}" type="slidenum">
              <a:rPr lang="cs-CZ"/>
              <a:pPr/>
              <a:t>80</a:t>
            </a:fld>
            <a:endParaRPr lang="cs-CZ"/>
          </a:p>
        </p:txBody>
      </p:sp>
      <p:sp>
        <p:nvSpPr>
          <p:cNvPr id="219138"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aplikační úrovně</a:t>
            </a:r>
            <a:br>
              <a:rPr lang="cs-CZ"/>
            </a:br>
            <a:r>
              <a:rPr lang="cs-CZ"/>
              <a:t>(Application Layer Matrix)</a:t>
            </a:r>
            <a:endParaRPr lang="cs-CZ">
              <a:latin typeface="Arial CE" charset="-18"/>
            </a:endParaRPr>
          </a:p>
        </p:txBody>
      </p:sp>
      <p:sp>
        <p:nvSpPr>
          <p:cNvPr id="219139" name="Rectangle 3"/>
          <p:cNvSpPr>
            <a:spLocks noGrp="1" noChangeArrowheads="1"/>
          </p:cNvSpPr>
          <p:nvPr>
            <p:ph type="body" idx="1"/>
          </p:nvPr>
        </p:nvSpPr>
        <p:spPr>
          <a:xfrm>
            <a:off x="481013" y="1719263"/>
            <a:ext cx="8434387" cy="483393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 hlMatrixControlTable</a:t>
            </a:r>
          </a:p>
          <a:p>
            <a:pPr lvl="1"/>
            <a:r>
              <a:rPr lang="cs-CZ" sz="1800"/>
              <a:t>hlMatrixControlIndex</a:t>
            </a:r>
            <a:endParaRPr lang="cs-CZ" sz="1800">
              <a:latin typeface="Arial CE" charset="-18"/>
            </a:endParaRPr>
          </a:p>
        </p:txBody>
      </p:sp>
      <p:sp>
        <p:nvSpPr>
          <p:cNvPr id="219140" name="Rectangle 4"/>
          <p:cNvSpPr>
            <a:spLocks noChangeArrowheads="1"/>
          </p:cNvSpPr>
          <p:nvPr/>
        </p:nvSpPr>
        <p:spPr bwMode="auto">
          <a:xfrm>
            <a:off x="481013" y="2524125"/>
            <a:ext cx="8281987"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alMatrixSDTable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hlMatrixControlIndex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alMatrixSDTimeMark              	- časová značka</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určení protokolu síťové úrovně</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nlMatrixSDSourceAddress	- síťová adresa zdrojového uzlu</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nlMatrixSDDestAddress	- síťová adresa cílového uzlu</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protocolDirLocalIndex	- určení čítaného protokolu</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nlMatrixDSTable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je totožné s výše uvedenou tabulkou ( pouze místo SD -&gt; DS )</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D85CCEA6-710E-473D-83FA-508BB4C17D36}" type="slidenum">
              <a:rPr lang="cs-CZ"/>
              <a:pPr/>
              <a:t>81</a:t>
            </a:fld>
            <a:endParaRPr lang="cs-CZ"/>
          </a:p>
        </p:txBody>
      </p:sp>
      <p:sp>
        <p:nvSpPr>
          <p:cNvPr id="221186"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Matice hostů aplikační úrovně</a:t>
            </a:r>
            <a:br>
              <a:rPr lang="cs-CZ"/>
            </a:br>
            <a:r>
              <a:rPr lang="cs-CZ"/>
              <a:t>(Application Layer Matrix)</a:t>
            </a:r>
            <a:endParaRPr lang="cs-CZ">
              <a:latin typeface="Arial CE" charset="-18"/>
            </a:endParaRPr>
          </a:p>
        </p:txBody>
      </p:sp>
      <p:sp>
        <p:nvSpPr>
          <p:cNvPr id="221187" name="Rectangle 3"/>
          <p:cNvSpPr>
            <a:spLocks noGrp="1" noChangeArrowheads="1"/>
          </p:cNvSpPr>
          <p:nvPr>
            <p:ph type="body" idx="1"/>
          </p:nvPr>
        </p:nvSpPr>
        <p:spPr>
          <a:xfrm>
            <a:off x="481013" y="1719263"/>
            <a:ext cx="8434387" cy="483393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 alMatrixTopNControlTable</a:t>
            </a:r>
          </a:p>
          <a:p>
            <a:pPr lvl="1"/>
            <a:r>
              <a:rPr lang="cs-CZ" sz="1800"/>
              <a:t>alMatrixTopNControlIndex</a:t>
            </a:r>
            <a:endParaRPr lang="cs-CZ" sz="1800">
              <a:latin typeface="Arial CE" charset="-18"/>
            </a:endParaRPr>
          </a:p>
        </p:txBody>
      </p:sp>
      <p:sp>
        <p:nvSpPr>
          <p:cNvPr id="221188" name="Rectangle 4"/>
          <p:cNvSpPr>
            <a:spLocks noChangeArrowheads="1"/>
          </p:cNvSpPr>
          <p:nvPr/>
        </p:nvSpPr>
        <p:spPr bwMode="auto">
          <a:xfrm>
            <a:off x="481013" y="2524125"/>
            <a:ext cx="8281987" cy="196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nlMatrixTopNTable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alMatrixTopNControlIndex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alMatrixTopNIndex           	- index datové tabulky</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EBE15FD7-6DE9-46FB-87D6-A3C4DF03E949}" type="slidenum">
              <a:rPr lang="cs-CZ"/>
              <a:pPr/>
              <a:t>82</a:t>
            </a:fld>
            <a:endParaRPr lang="cs-CZ"/>
          </a:p>
        </p:txBody>
      </p:sp>
      <p:sp>
        <p:nvSpPr>
          <p:cNvPr id="223234" name="Rectangle 2"/>
          <p:cNvSpPr>
            <a:spLocks noGrp="1" noChangeArrowheads="1"/>
          </p:cNvSpPr>
          <p:nvPr>
            <p:ph type="title"/>
          </p:nvPr>
        </p:nvSpPr>
        <p:spPr>
          <a:xfrm>
            <a:off x="457200" y="368300"/>
            <a:ext cx="68437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Skupina historie</a:t>
            </a:r>
            <a:br>
              <a:rPr lang="cs-CZ"/>
            </a:br>
            <a:r>
              <a:rPr lang="cs-CZ"/>
              <a:t>(User History)</a:t>
            </a:r>
            <a:endParaRPr lang="cs-CZ">
              <a:latin typeface="Arial CE" charset="-18"/>
            </a:endParaRPr>
          </a:p>
        </p:txBody>
      </p:sp>
      <p:sp>
        <p:nvSpPr>
          <p:cNvPr id="223235" name="Rectangle 3"/>
          <p:cNvSpPr>
            <a:spLocks noChangeArrowheads="1"/>
          </p:cNvSpPr>
          <p:nvPr/>
        </p:nvSpPr>
        <p:spPr bwMode="auto">
          <a:xfrm>
            <a:off x="481013" y="1609725"/>
            <a:ext cx="7291387"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dovoluje zachycovat data podle přání uživatele. Nahrazuje typickou funkci řídících stanic - periodické dotazování. </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k označení se používá MIB instance</a:t>
            </a: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data mohou být typu INTEGER</a:t>
            </a:r>
            <a:endParaRPr lang="cs-CZ" b="1">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obsahuje tři tabulky</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usrHistoryControlTable	- řídicí tabulka</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usrHistoryObjectTable	- tabulka identifikátorů objektů</a:t>
            </a:r>
          </a:p>
          <a:p>
            <a:pPr marL="704850" lvl="1" indent="-228600">
              <a:spcBef>
                <a:spcPct val="30000"/>
              </a:spcBef>
              <a:buClr>
                <a:schemeClr val="tx2"/>
              </a:buClr>
              <a:buSzPct val="100000"/>
              <a:buFontTx/>
              <a:buChar char="–"/>
            </a:pPr>
            <a:r>
              <a:rPr lang="cs-CZ" b="1">
                <a:effectLst>
                  <a:outerShdw blurRad="38100" dist="38100" dir="2700000" algn="tl">
                    <a:srgbClr val="FFFFFF"/>
                  </a:outerShdw>
                </a:effectLst>
              </a:rPr>
              <a:t>usrHistoryTable		- tabulka hodnot objektů</a:t>
            </a:r>
            <a:endParaRPr lang="cs-CZ" b="1">
              <a:effectLst>
                <a:outerShdw blurRad="38100" dist="38100" dir="2700000" algn="tl">
                  <a:srgbClr val="FFFFFF"/>
                </a:outerShdw>
              </a:effectLst>
              <a:latin typeface="Arial CE" charset="-18"/>
            </a:endParaRPr>
          </a:p>
        </p:txBody>
      </p:sp>
    </p:spTree>
  </p:cSld>
  <p:clrMapOvr>
    <a:masterClrMapping/>
  </p:clrMapOv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zápatí 4"/>
          <p:cNvSpPr>
            <a:spLocks noGrp="1"/>
          </p:cNvSpPr>
          <p:nvPr>
            <p:ph type="ftr" sz="quarter" idx="11"/>
          </p:nvPr>
        </p:nvSpPr>
        <p:spPr/>
        <p:txBody>
          <a:bodyPr/>
          <a:lstStyle/>
          <a:p>
            <a:r>
              <a:rPr lang="cs-CZ"/>
              <a:t>Počítačové sítě</a:t>
            </a:r>
          </a:p>
        </p:txBody>
      </p:sp>
      <p:sp>
        <p:nvSpPr>
          <p:cNvPr id="7" name="Zástupný symbol pro číslo snímku 5"/>
          <p:cNvSpPr>
            <a:spLocks noGrp="1"/>
          </p:cNvSpPr>
          <p:nvPr>
            <p:ph type="sldNum" sz="quarter" idx="12"/>
          </p:nvPr>
        </p:nvSpPr>
        <p:spPr/>
        <p:txBody>
          <a:bodyPr/>
          <a:lstStyle/>
          <a:p>
            <a:fld id="{51EC0081-F8A5-4EC5-BAB6-CF3F60E138AD}" type="slidenum">
              <a:rPr lang="cs-CZ"/>
              <a:pPr/>
              <a:t>83</a:t>
            </a:fld>
            <a:endParaRPr lang="cs-CZ"/>
          </a:p>
        </p:txBody>
      </p:sp>
      <p:sp>
        <p:nvSpPr>
          <p:cNvPr id="225282"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Skupina historie</a:t>
            </a:r>
            <a:br>
              <a:rPr lang="cs-CZ"/>
            </a:br>
            <a:r>
              <a:rPr lang="cs-CZ"/>
              <a:t>(User History)</a:t>
            </a:r>
            <a:endParaRPr lang="cs-CZ">
              <a:latin typeface="Arial CE" charset="-18"/>
            </a:endParaRPr>
          </a:p>
        </p:txBody>
      </p:sp>
      <p:sp>
        <p:nvSpPr>
          <p:cNvPr id="225283" name="Rectangle 3"/>
          <p:cNvSpPr>
            <a:spLocks noGrp="1" noChangeArrowheads="1"/>
          </p:cNvSpPr>
          <p:nvPr>
            <p:ph type="body" idx="1"/>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sz="2000"/>
              <a:t>Řídicí tabulka</a:t>
            </a:r>
          </a:p>
          <a:p>
            <a:pPr lvl="1"/>
            <a:r>
              <a:rPr lang="cs-CZ" sz="1600"/>
              <a:t>Index		- jednoznačný index položky</a:t>
            </a:r>
          </a:p>
          <a:p>
            <a:pPr lvl="1"/>
            <a:r>
              <a:rPr lang="cs-CZ" sz="1600"/>
              <a:t>Objects		- počet shromažďovaných objektů</a:t>
            </a:r>
          </a:p>
          <a:p>
            <a:pPr lvl="1"/>
            <a:r>
              <a:rPr lang="cs-CZ" sz="1600"/>
              <a:t>BucketsRequested	- počet požadovaných časových intervalů</a:t>
            </a:r>
          </a:p>
          <a:p>
            <a:pPr lvl="1"/>
            <a:r>
              <a:rPr lang="cs-CZ" sz="1600"/>
              <a:t>BucketsGranted	- aktuální počet </a:t>
            </a:r>
          </a:p>
          <a:p>
            <a:pPr lvl="1"/>
            <a:r>
              <a:rPr lang="cs-CZ" sz="1600"/>
              <a:t>Interval		- délka intervalu v sekundách</a:t>
            </a:r>
          </a:p>
          <a:p>
            <a:pPr lvl="1"/>
            <a:r>
              <a:rPr lang="cs-CZ" sz="1600"/>
              <a:t>Owner		- vlastník</a:t>
            </a:r>
          </a:p>
          <a:p>
            <a:pPr lvl="1"/>
            <a:r>
              <a:rPr lang="cs-CZ" sz="1600"/>
              <a:t>Status		- stav</a:t>
            </a:r>
            <a:endParaRPr lang="cs-CZ" sz="1600">
              <a:latin typeface="Arial CE" charset="-18"/>
            </a:endParaRPr>
          </a:p>
        </p:txBody>
      </p:sp>
      <p:sp>
        <p:nvSpPr>
          <p:cNvPr id="225284" name="Rectangle 4"/>
          <p:cNvSpPr>
            <a:spLocks noChangeArrowheads="1"/>
          </p:cNvSpPr>
          <p:nvPr/>
        </p:nvSpPr>
        <p:spPr bwMode="auto">
          <a:xfrm>
            <a:off x="457200" y="4876800"/>
            <a:ext cx="8434388" cy="136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Datová tabulka usrHistoryObjectTable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Index		- jednoznačný index položky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Variable		- identifikátor objektu</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SampleType	- typ ukládání - absolutní/rozdílové</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zápatí 4"/>
          <p:cNvSpPr>
            <a:spLocks noGrp="1"/>
          </p:cNvSpPr>
          <p:nvPr>
            <p:ph type="ftr" sz="quarter" idx="11"/>
          </p:nvPr>
        </p:nvSpPr>
        <p:spPr/>
        <p:txBody>
          <a:bodyPr/>
          <a:lstStyle/>
          <a:p>
            <a:r>
              <a:rPr lang="cs-CZ"/>
              <a:t>Počítačové sítě</a:t>
            </a:r>
          </a:p>
        </p:txBody>
      </p:sp>
      <p:sp>
        <p:nvSpPr>
          <p:cNvPr id="6" name="Zástupný symbol pro číslo snímku 5"/>
          <p:cNvSpPr>
            <a:spLocks noGrp="1"/>
          </p:cNvSpPr>
          <p:nvPr>
            <p:ph type="sldNum" sz="quarter" idx="12"/>
          </p:nvPr>
        </p:nvSpPr>
        <p:spPr/>
        <p:txBody>
          <a:bodyPr/>
          <a:lstStyle/>
          <a:p>
            <a:fld id="{632D36CF-4634-4801-8F1C-81DD2B850F84}" type="slidenum">
              <a:rPr lang="cs-CZ"/>
              <a:pPr/>
              <a:t>84</a:t>
            </a:fld>
            <a:endParaRPr lang="cs-CZ"/>
          </a:p>
        </p:txBody>
      </p:sp>
      <p:sp>
        <p:nvSpPr>
          <p:cNvPr id="227330" name="Rectangle 2"/>
          <p:cNvSpPr>
            <a:spLocks noGrp="1" noChangeArrowheads="1"/>
          </p:cNvSpPr>
          <p:nvPr>
            <p:ph type="title"/>
          </p:nvPr>
        </p:nvSpPr>
        <p:spPr>
          <a:xfrm>
            <a:off x="5334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Skupina historie</a:t>
            </a:r>
            <a:br>
              <a:rPr lang="cs-CZ"/>
            </a:br>
            <a:r>
              <a:rPr lang="cs-CZ"/>
              <a:t>(User History)</a:t>
            </a:r>
            <a:endParaRPr lang="cs-CZ">
              <a:latin typeface="Arial CE" charset="-18"/>
            </a:endParaRPr>
          </a:p>
        </p:txBody>
      </p:sp>
      <p:sp>
        <p:nvSpPr>
          <p:cNvPr id="227331" name="Rectangle 3"/>
          <p:cNvSpPr>
            <a:spLocks noChangeArrowheads="1"/>
          </p:cNvSpPr>
          <p:nvPr/>
        </p:nvSpPr>
        <p:spPr bwMode="auto">
          <a:xfrm>
            <a:off x="481013" y="1762125"/>
            <a:ext cx="8434387" cy="136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Datová tabulka usrHistoryEntry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SampleIndex		- jednoznačný index položky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IntervalStartVariable		- začátek intervalu vzorkování</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IntervalEnd	- typ ukládání 	- konec intervalu vzorkování</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AbsValue			- absolutní hodnota vzorkování</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ValStatus			- určuje znaménko hodnoty a dostupnost </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0F702603-0A7A-42AA-BFFE-BD094C44D0AB}" type="slidenum">
              <a:rPr lang="cs-CZ"/>
              <a:pPr/>
              <a:t>85</a:t>
            </a:fld>
            <a:endParaRPr lang="cs-CZ"/>
          </a:p>
        </p:txBody>
      </p:sp>
      <p:sp>
        <p:nvSpPr>
          <p:cNvPr id="229378" name="Rectangle 2"/>
          <p:cNvSpPr>
            <a:spLocks noGrp="1" noChangeArrowheads="1"/>
          </p:cNvSpPr>
          <p:nvPr>
            <p:ph type="title"/>
          </p:nvPr>
        </p:nvSpPr>
        <p:spPr>
          <a:xfrm>
            <a:off x="457200" y="368300"/>
            <a:ext cx="74533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Skupina historie</a:t>
            </a:r>
            <a:br>
              <a:rPr lang="cs-CZ"/>
            </a:br>
            <a:r>
              <a:rPr lang="cs-CZ"/>
              <a:t>(User History)</a:t>
            </a:r>
            <a:endParaRPr lang="cs-CZ">
              <a:latin typeface="Arial CE" charset="-18"/>
            </a:endParaRPr>
          </a:p>
        </p:txBody>
      </p:sp>
      <p:sp>
        <p:nvSpPr>
          <p:cNvPr id="229379" name="Rectangle 3"/>
          <p:cNvSpPr>
            <a:spLocks noGrp="1" noChangeArrowheads="1"/>
          </p:cNvSpPr>
          <p:nvPr>
            <p:ph type="body" idx="1"/>
          </p:nvPr>
        </p:nvSpPr>
        <p:spPr>
          <a:xfrm>
            <a:off x="481013" y="1719263"/>
            <a:ext cx="8434387" cy="828675"/>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r>
              <a:rPr lang="cs-CZ"/>
              <a:t>indexování v řídicí tabulce</a:t>
            </a:r>
          </a:p>
          <a:p>
            <a:pPr lvl="1"/>
            <a:r>
              <a:rPr lang="cs-CZ" sz="1800"/>
              <a:t>usrHistoryControlIndex</a:t>
            </a:r>
            <a:endParaRPr lang="cs-CZ" sz="1800">
              <a:latin typeface="Arial CE" charset="-18"/>
            </a:endParaRPr>
          </a:p>
        </p:txBody>
      </p:sp>
      <p:sp>
        <p:nvSpPr>
          <p:cNvPr id="229380" name="Rectangle 4"/>
          <p:cNvSpPr>
            <a:spLocks noChangeArrowheads="1"/>
          </p:cNvSpPr>
          <p:nvPr/>
        </p:nvSpPr>
        <p:spPr bwMode="auto">
          <a:xfrm>
            <a:off x="481013" y="2524125"/>
            <a:ext cx="8358187"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usrHistoryObjectTable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usrHistoryControlIndex         	- index řídicí tabulky</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usrHistoryObjectIndex              - index objektu</a:t>
            </a:r>
            <a:endParaRPr lang="cs-CZ" sz="1600" b="1">
              <a:effectLst>
                <a:outerShdw blurRad="38100" dist="38100" dir="2700000" algn="tl">
                  <a:srgbClr val="FFFFFF"/>
                </a:outerShdw>
              </a:effectLst>
              <a:latin typeface="Arial CE" charset="-18"/>
            </a:endParaRPr>
          </a:p>
        </p:txBody>
      </p:sp>
      <p:sp>
        <p:nvSpPr>
          <p:cNvPr id="229381" name="Rectangle 5"/>
          <p:cNvSpPr>
            <a:spLocks noChangeArrowheads="1"/>
          </p:cNvSpPr>
          <p:nvPr/>
        </p:nvSpPr>
        <p:spPr bwMode="auto">
          <a:xfrm>
            <a:off x="481013" y="3971925"/>
            <a:ext cx="8358187"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indexování v datové tabulce usrHistoryObjectTable</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usrHistoryControlIndex         	- index řídicí tabulk</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usrHistorySampleIndex	- index vzorku</a:t>
            </a:r>
          </a:p>
          <a:p>
            <a:pPr marL="685800" lvl="1" indent="-228600">
              <a:spcBef>
                <a:spcPct val="30000"/>
              </a:spcBef>
              <a:buClr>
                <a:schemeClr val="tx2"/>
              </a:buClr>
              <a:buSzPct val="100000"/>
              <a:buFontTx/>
              <a:buChar char="–"/>
            </a:pPr>
            <a:r>
              <a:rPr lang="cs-CZ" sz="1600" b="1">
                <a:effectLst>
                  <a:outerShdw blurRad="38100" dist="38100" dir="2700000" algn="tl">
                    <a:srgbClr val="FFFFFF"/>
                  </a:outerShdw>
                </a:effectLst>
              </a:rPr>
              <a:t>usrHistoryObjectIndex              - index objektu</a:t>
            </a:r>
            <a:endParaRPr lang="cs-CZ" sz="1600" b="1">
              <a:effectLst>
                <a:outerShdw blurRad="38100" dist="38100" dir="2700000" algn="tl">
                  <a:srgbClr val="FFFFFF"/>
                </a:outerShdw>
              </a:effectLst>
              <a:latin typeface="Arial CE" charset="-18"/>
            </a:endParaRPr>
          </a:p>
        </p:txBody>
      </p:sp>
    </p:spTree>
  </p:cSld>
  <p:clrMapOvr>
    <a:masterClrMapping/>
  </p:clrMapOvr>
  <p:transition/>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zápatí 4"/>
          <p:cNvSpPr>
            <a:spLocks noGrp="1"/>
          </p:cNvSpPr>
          <p:nvPr>
            <p:ph type="ftr" sz="quarter" idx="11"/>
          </p:nvPr>
        </p:nvSpPr>
        <p:spPr/>
        <p:txBody>
          <a:bodyPr/>
          <a:lstStyle/>
          <a:p>
            <a:r>
              <a:rPr lang="cs-CZ"/>
              <a:t>Počítačové sítě</a:t>
            </a:r>
          </a:p>
        </p:txBody>
      </p:sp>
      <p:sp>
        <p:nvSpPr>
          <p:cNvPr id="8" name="Zástupný symbol pro číslo snímku 5"/>
          <p:cNvSpPr>
            <a:spLocks noGrp="1"/>
          </p:cNvSpPr>
          <p:nvPr>
            <p:ph type="sldNum" sz="quarter" idx="12"/>
          </p:nvPr>
        </p:nvSpPr>
        <p:spPr/>
        <p:txBody>
          <a:bodyPr/>
          <a:lstStyle/>
          <a:p>
            <a:fld id="{D6761FD4-AFB6-4590-AE56-3DE4C575138A}" type="slidenum">
              <a:rPr lang="cs-CZ"/>
              <a:pPr/>
              <a:t>86</a:t>
            </a:fld>
            <a:endParaRPr lang="cs-CZ"/>
          </a:p>
        </p:txBody>
      </p:sp>
      <p:sp>
        <p:nvSpPr>
          <p:cNvPr id="231426" name="Rectangle 2"/>
          <p:cNvSpPr>
            <a:spLocks noGrp="1" noChangeArrowheads="1"/>
          </p:cNvSpPr>
          <p:nvPr>
            <p:ph type="title"/>
          </p:nvPr>
        </p:nvSpPr>
        <p:spPr>
          <a:xfrm>
            <a:off x="457200" y="368300"/>
            <a:ext cx="6843713" cy="1152525"/>
          </a:xfrm>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Skupina konfigurace sondy</a:t>
            </a:r>
            <a:br>
              <a:rPr lang="cs-CZ"/>
            </a:br>
            <a:r>
              <a:rPr lang="cs-CZ"/>
              <a:t>(Probe Configuration)</a:t>
            </a:r>
            <a:endParaRPr lang="cs-CZ">
              <a:latin typeface="Arial CE" charset="-18"/>
            </a:endParaRPr>
          </a:p>
        </p:txBody>
      </p:sp>
      <p:sp>
        <p:nvSpPr>
          <p:cNvPr id="231427" name="Rectangle 3"/>
          <p:cNvSpPr>
            <a:spLocks noChangeArrowheads="1"/>
          </p:cNvSpPr>
          <p:nvPr/>
        </p:nvSpPr>
        <p:spPr bwMode="auto">
          <a:xfrm>
            <a:off x="481013" y="1762125"/>
            <a:ext cx="7291387" cy="204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lstStyle/>
          <a:p>
            <a:pPr marL="285750" indent="-285750">
              <a:lnSpc>
                <a:spcPct val="90000"/>
              </a:lnSpc>
              <a:spcBef>
                <a:spcPct val="30000"/>
              </a:spcBef>
              <a:buClr>
                <a:schemeClr val="tx2"/>
              </a:buClr>
              <a:buSzPct val="100000"/>
              <a:buFontTx/>
              <a:buChar char="•"/>
            </a:pPr>
            <a:r>
              <a:rPr lang="cs-CZ" sz="2000" b="1">
                <a:effectLst>
                  <a:outerShdw blurRad="38100" dist="38100" dir="2700000" algn="tl">
                    <a:srgbClr val="FFFFFF"/>
                  </a:outerShdw>
                </a:effectLst>
              </a:rPr>
              <a:t>řídí konfiguraci různých parametrů sondy</a:t>
            </a:r>
            <a:endParaRPr lang="cs-CZ" b="1">
              <a:effectLst>
                <a:outerShdw blurRad="38100" dist="38100" dir="2700000" algn="tl">
                  <a:srgbClr val="FFFFFF"/>
                </a:outerShdw>
              </a:effectLst>
            </a:endParaRPr>
          </a:p>
          <a:p>
            <a:pPr marL="285750" indent="-285750">
              <a:lnSpc>
                <a:spcPct val="90000"/>
              </a:lnSpc>
              <a:spcBef>
                <a:spcPct val="30000"/>
              </a:spcBef>
              <a:buClr>
                <a:schemeClr val="tx2"/>
              </a:buClr>
              <a:buSzPct val="100000"/>
              <a:buFontTx/>
              <a:buChar char="•"/>
            </a:pPr>
            <a:r>
              <a:rPr lang="cs-CZ" b="1">
                <a:effectLst>
                  <a:outerShdw blurRad="38100" dist="38100" dir="2700000" algn="tl">
                    <a:srgbClr val="FFFFFF"/>
                  </a:outerShdw>
                </a:effectLst>
              </a:rPr>
              <a:t>dovoluje určit které skupiny sonda zpracovává</a:t>
            </a:r>
          </a:p>
          <a:p>
            <a:pPr marL="285750" indent="-285750">
              <a:lnSpc>
                <a:spcPct val="90000"/>
              </a:lnSpc>
              <a:spcBef>
                <a:spcPct val="30000"/>
              </a:spcBef>
              <a:buClr>
                <a:schemeClr val="tx2"/>
              </a:buClr>
              <a:buSzPct val="100000"/>
              <a:buFontTx/>
              <a:buChar char="•"/>
            </a:pPr>
            <a:r>
              <a:rPr lang="cs-CZ" b="1">
                <a:effectLst>
                  <a:outerShdw blurRad="38100" dist="38100" dir="2700000" algn="tl">
                    <a:srgbClr val="FFFFFF"/>
                  </a:outerShdw>
                </a:effectLst>
              </a:rPr>
              <a:t>dovoluje zavádět programové vybavení z TFTP serveru</a:t>
            </a:r>
          </a:p>
          <a:p>
            <a:pPr marL="285750" indent="-285750">
              <a:lnSpc>
                <a:spcPct val="90000"/>
              </a:lnSpc>
              <a:spcBef>
                <a:spcPct val="30000"/>
              </a:spcBef>
              <a:buClr>
                <a:schemeClr val="tx2"/>
              </a:buClr>
              <a:buSzPct val="100000"/>
              <a:buFontTx/>
              <a:buChar char="•"/>
            </a:pPr>
            <a:r>
              <a:rPr lang="cs-CZ" b="1">
                <a:effectLst>
                  <a:outerShdw blurRad="38100" dist="38100" dir="2700000" algn="tl">
                    <a:srgbClr val="FFFFFF"/>
                  </a:outerShdw>
                </a:effectLst>
              </a:rPr>
              <a:t>dovoluje provádět reset sondy</a:t>
            </a:r>
          </a:p>
          <a:p>
            <a:pPr marL="285750" indent="-285750">
              <a:lnSpc>
                <a:spcPct val="90000"/>
              </a:lnSpc>
              <a:spcBef>
                <a:spcPct val="30000"/>
              </a:spcBef>
              <a:buClr>
                <a:schemeClr val="tx2"/>
              </a:buClr>
              <a:buSzPct val="100000"/>
              <a:buFontTx/>
              <a:buChar char="•"/>
            </a:pPr>
            <a:r>
              <a:rPr lang="cs-CZ" b="1">
                <a:effectLst>
                  <a:outerShdw blurRad="38100" dist="38100" dir="2700000" algn="tl">
                    <a:srgbClr val="FFFFFF"/>
                  </a:outerShdw>
                </a:effectLst>
              </a:rPr>
              <a:t>dovoluje komunikovat se sondou pomocí seriového rozhraní (modem, komutované spoje)</a:t>
            </a:r>
          </a:p>
          <a:p>
            <a:pPr marL="285750" indent="-285750">
              <a:lnSpc>
                <a:spcPct val="90000"/>
              </a:lnSpc>
              <a:spcBef>
                <a:spcPct val="30000"/>
              </a:spcBef>
              <a:buClr>
                <a:schemeClr val="tx2"/>
              </a:buClr>
              <a:buSzPct val="100000"/>
              <a:buFontTx/>
              <a:buChar char="•"/>
            </a:pPr>
            <a:r>
              <a:rPr lang="cs-CZ" b="1">
                <a:effectLst>
                  <a:outerShdw blurRad="38100" dist="38100" dir="2700000" algn="tl">
                    <a:srgbClr val="FFFFFF"/>
                  </a:outerShdw>
                </a:effectLst>
              </a:rPr>
              <a:t>dovoluje nastavit parametry síťového rozhraní</a:t>
            </a:r>
          </a:p>
          <a:p>
            <a:pPr marL="704850" lvl="1" indent="-228600">
              <a:lnSpc>
                <a:spcPct val="90000"/>
              </a:lnSpc>
              <a:spcBef>
                <a:spcPct val="30000"/>
              </a:spcBef>
              <a:buClr>
                <a:schemeClr val="tx2"/>
              </a:buClr>
              <a:buSzPct val="100000"/>
              <a:buFontTx/>
              <a:buChar char="•"/>
            </a:pPr>
            <a:r>
              <a:rPr lang="cs-CZ" b="1">
                <a:effectLst>
                  <a:outerShdw blurRad="38100" dist="38100" dir="2700000" algn="tl">
                    <a:srgbClr val="FFFFFF"/>
                  </a:outerShdw>
                </a:effectLst>
              </a:rPr>
              <a:t>IP adresa, maska sítě, směrovač</a:t>
            </a:r>
          </a:p>
          <a:p>
            <a:pPr marL="285750" indent="-285750">
              <a:lnSpc>
                <a:spcPct val="90000"/>
              </a:lnSpc>
              <a:spcBef>
                <a:spcPct val="30000"/>
              </a:spcBef>
              <a:buClr>
                <a:schemeClr val="tx2"/>
              </a:buClr>
              <a:buSzPct val="100000"/>
              <a:buFontTx/>
              <a:buChar char="•"/>
            </a:pPr>
            <a:r>
              <a:rPr lang="cs-CZ" b="1">
                <a:effectLst>
                  <a:outerShdw blurRad="38100" dist="38100" dir="2700000" algn="tl">
                    <a:srgbClr val="FFFFFF"/>
                  </a:outerShdw>
                </a:effectLst>
              </a:rPr>
              <a:t>dovoluje nastavit tabulku adres hostů pro zpracování asynchronních událostí (trap)</a:t>
            </a:r>
            <a:endParaRPr lang="cs-CZ" b="1">
              <a:effectLst>
                <a:outerShdw blurRad="38100" dist="38100" dir="2700000" algn="tl">
                  <a:srgbClr val="FFFFFF"/>
                </a:outerShdw>
              </a:effectLst>
              <a:latin typeface="Arial CE" charset="-18"/>
            </a:endParaRPr>
          </a:p>
        </p:txBody>
      </p:sp>
      <p:sp>
        <p:nvSpPr>
          <p:cNvPr id="231428" name="Rectangle 4"/>
          <p:cNvSpPr>
            <a:spLocks noChangeArrowheads="1"/>
          </p:cNvSpPr>
          <p:nvPr/>
        </p:nvSpPr>
        <p:spPr bwMode="auto">
          <a:xfrm>
            <a:off x="5105400" y="3657600"/>
            <a:ext cx="3505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31429" name="Rectangle 5"/>
          <p:cNvSpPr>
            <a:spLocks noChangeArrowheads="1"/>
          </p:cNvSpPr>
          <p:nvPr/>
        </p:nvSpPr>
        <p:spPr bwMode="auto">
          <a:xfrm>
            <a:off x="481013" y="3657600"/>
            <a:ext cx="485298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Zástupný symbol pro zápatí 3"/>
          <p:cNvSpPr>
            <a:spLocks noGrp="1"/>
          </p:cNvSpPr>
          <p:nvPr>
            <p:ph type="ftr" sz="quarter" idx="11"/>
          </p:nvPr>
        </p:nvSpPr>
        <p:spPr/>
        <p:txBody>
          <a:bodyPr/>
          <a:lstStyle/>
          <a:p>
            <a:r>
              <a:rPr lang="cs-CZ"/>
              <a:t>Počítačové sítě</a:t>
            </a:r>
          </a:p>
        </p:txBody>
      </p:sp>
      <p:sp>
        <p:nvSpPr>
          <p:cNvPr id="156" name="Zástupný symbol pro číslo snímku 4"/>
          <p:cNvSpPr>
            <a:spLocks noGrp="1"/>
          </p:cNvSpPr>
          <p:nvPr>
            <p:ph type="sldNum" sz="quarter" idx="12"/>
          </p:nvPr>
        </p:nvSpPr>
        <p:spPr/>
        <p:txBody>
          <a:bodyPr/>
          <a:lstStyle/>
          <a:p>
            <a:fld id="{5FA300C3-CED5-4D74-AF54-C8C2AF862990}" type="slidenum">
              <a:rPr lang="cs-CZ"/>
              <a:pPr/>
              <a:t>9</a:t>
            </a:fld>
            <a:endParaRPr lang="cs-CZ"/>
          </a:p>
        </p:txBody>
      </p:sp>
      <p:sp>
        <p:nvSpPr>
          <p:cNvPr id="83970" name="Rectangle 2"/>
          <p:cNvSpPr>
            <a:spLocks noGrp="1" noChangeArrowheads="1"/>
          </p:cNvSpPr>
          <p:nvPr>
            <p:ph type="title"/>
          </p:nvPr>
        </p:nvSpPr>
        <p:spPr>
          <a:noFill/>
          <a:ln/>
          <a:extLst>
            <a:ext uri="{91240B29-F687-4F45-9708-019B960494DF}">
              <a14:hiddenLine xmlns:a14="http://schemas.microsoft.com/office/drawing/2010/main" w="12700">
                <a:solidFill>
                  <a:schemeClr val="tx1"/>
                </a:solidFill>
                <a:miter lim="800000"/>
                <a:headEnd/>
                <a:tailEnd/>
              </a14:hiddenLine>
            </a:ext>
          </a:extLst>
        </p:spPr>
        <p:txBody>
          <a:bodyPr lIns="73025" tIns="26988" rIns="73025" bIns="26988">
            <a:spAutoFit/>
          </a:bodyPr>
          <a:lstStyle/>
          <a:p>
            <a:r>
              <a:rPr lang="cs-CZ"/>
              <a:t>Uspořádání sítě</a:t>
            </a:r>
            <a:endParaRPr lang="cs-CZ">
              <a:latin typeface="Arial CE" charset="-18"/>
            </a:endParaRPr>
          </a:p>
        </p:txBody>
      </p:sp>
      <p:sp>
        <p:nvSpPr>
          <p:cNvPr id="83971" name="Rectangle 3"/>
          <p:cNvSpPr>
            <a:spLocks noChangeArrowheads="1"/>
          </p:cNvSpPr>
          <p:nvPr/>
        </p:nvSpPr>
        <p:spPr bwMode="auto">
          <a:xfrm>
            <a:off x="496888" y="2363788"/>
            <a:ext cx="20542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Řídicí stanice</a:t>
            </a:r>
            <a:endParaRPr lang="cs-CZ" sz="2000" b="1">
              <a:latin typeface="Arial CE" charset="-18"/>
            </a:endParaRPr>
          </a:p>
        </p:txBody>
      </p:sp>
      <p:pic>
        <p:nvPicPr>
          <p:cNvPr id="83972" name="Picture 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40438" y="2784475"/>
            <a:ext cx="987425" cy="80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3973" name="Picture 5"/>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14438" y="4783138"/>
            <a:ext cx="885825" cy="74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3974" name="Arc 6"/>
          <p:cNvSpPr>
            <a:spLocks/>
          </p:cNvSpPr>
          <p:nvPr/>
        </p:nvSpPr>
        <p:spPr bwMode="auto">
          <a:xfrm>
            <a:off x="1584325" y="2897188"/>
            <a:ext cx="188913" cy="130175"/>
          </a:xfrm>
          <a:custGeom>
            <a:avLst/>
            <a:gdLst>
              <a:gd name="G0" fmla="+- 9867 0 0"/>
              <a:gd name="G1" fmla="+- 21600 0 0"/>
              <a:gd name="G2" fmla="+- 21600 0 0"/>
              <a:gd name="T0" fmla="*/ 0 w 31467"/>
              <a:gd name="T1" fmla="*/ 2385 h 21600"/>
              <a:gd name="T2" fmla="*/ 31467 w 31467"/>
              <a:gd name="T3" fmla="*/ 21600 h 21600"/>
              <a:gd name="T4" fmla="*/ 9867 w 31467"/>
              <a:gd name="T5" fmla="*/ 21600 h 21600"/>
            </a:gdLst>
            <a:ahLst/>
            <a:cxnLst>
              <a:cxn ang="0">
                <a:pos x="T0" y="T1"/>
              </a:cxn>
              <a:cxn ang="0">
                <a:pos x="T2" y="T3"/>
              </a:cxn>
              <a:cxn ang="0">
                <a:pos x="T4" y="T5"/>
              </a:cxn>
            </a:cxnLst>
            <a:rect l="0" t="0" r="r" b="b"/>
            <a:pathLst>
              <a:path w="31467" h="21600" fill="none" extrusionOk="0">
                <a:moveTo>
                  <a:pt x="0" y="2385"/>
                </a:moveTo>
                <a:cubicBezTo>
                  <a:pt x="3052" y="817"/>
                  <a:pt x="6435" y="-1"/>
                  <a:pt x="9867" y="0"/>
                </a:cubicBezTo>
                <a:cubicBezTo>
                  <a:pt x="21796" y="0"/>
                  <a:pt x="31467" y="9670"/>
                  <a:pt x="31467" y="21600"/>
                </a:cubicBezTo>
              </a:path>
              <a:path w="31467" h="21600" stroke="0" extrusionOk="0">
                <a:moveTo>
                  <a:pt x="0" y="2385"/>
                </a:moveTo>
                <a:cubicBezTo>
                  <a:pt x="3052" y="817"/>
                  <a:pt x="6435" y="-1"/>
                  <a:pt x="9867" y="0"/>
                </a:cubicBezTo>
                <a:cubicBezTo>
                  <a:pt x="21796" y="0"/>
                  <a:pt x="31467" y="9670"/>
                  <a:pt x="31467" y="21600"/>
                </a:cubicBezTo>
                <a:lnTo>
                  <a:pt x="9867" y="21600"/>
                </a:lnTo>
                <a:close/>
              </a:path>
            </a:pathLst>
          </a:custGeom>
          <a:noFill/>
          <a:ln w="50800" cap="rnd">
            <a:solidFill>
              <a:srgbClr val="716759"/>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75" name="Freeform 7"/>
          <p:cNvSpPr>
            <a:spLocks/>
          </p:cNvSpPr>
          <p:nvPr/>
        </p:nvSpPr>
        <p:spPr bwMode="auto">
          <a:xfrm>
            <a:off x="1527175" y="2860675"/>
            <a:ext cx="88900" cy="461963"/>
          </a:xfrm>
          <a:custGeom>
            <a:avLst/>
            <a:gdLst>
              <a:gd name="T0" fmla="*/ 55 w 56"/>
              <a:gd name="T1" fmla="*/ 67 h 291"/>
              <a:gd name="T2" fmla="*/ 55 w 56"/>
              <a:gd name="T3" fmla="*/ 290 h 291"/>
              <a:gd name="T4" fmla="*/ 0 w 56"/>
              <a:gd name="T5" fmla="*/ 221 h 291"/>
              <a:gd name="T6" fmla="*/ 0 w 56"/>
              <a:gd name="T7" fmla="*/ 0 h 291"/>
              <a:gd name="T8" fmla="*/ 55 w 56"/>
              <a:gd name="T9" fmla="*/ 67 h 291"/>
            </a:gdLst>
            <a:ahLst/>
            <a:cxnLst>
              <a:cxn ang="0">
                <a:pos x="T0" y="T1"/>
              </a:cxn>
              <a:cxn ang="0">
                <a:pos x="T2" y="T3"/>
              </a:cxn>
              <a:cxn ang="0">
                <a:pos x="T4" y="T5"/>
              </a:cxn>
              <a:cxn ang="0">
                <a:pos x="T6" y="T7"/>
              </a:cxn>
              <a:cxn ang="0">
                <a:pos x="T8" y="T9"/>
              </a:cxn>
            </a:cxnLst>
            <a:rect l="0" t="0" r="r" b="b"/>
            <a:pathLst>
              <a:path w="56" h="291">
                <a:moveTo>
                  <a:pt x="55" y="67"/>
                </a:moveTo>
                <a:lnTo>
                  <a:pt x="55" y="290"/>
                </a:lnTo>
                <a:lnTo>
                  <a:pt x="0" y="221"/>
                </a:lnTo>
                <a:lnTo>
                  <a:pt x="0" y="0"/>
                </a:lnTo>
                <a:lnTo>
                  <a:pt x="55" y="67"/>
                </a:lnTo>
              </a:path>
            </a:pathLst>
          </a:custGeom>
          <a:solidFill>
            <a:srgbClr val="716759"/>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76" name="Freeform 8"/>
          <p:cNvSpPr>
            <a:spLocks/>
          </p:cNvSpPr>
          <p:nvPr/>
        </p:nvSpPr>
        <p:spPr bwMode="auto">
          <a:xfrm>
            <a:off x="1612900" y="3103563"/>
            <a:ext cx="274638" cy="215900"/>
          </a:xfrm>
          <a:custGeom>
            <a:avLst/>
            <a:gdLst>
              <a:gd name="T0" fmla="*/ 0 w 173"/>
              <a:gd name="T1" fmla="*/ 135 h 136"/>
              <a:gd name="T2" fmla="*/ 172 w 173"/>
              <a:gd name="T3" fmla="*/ 135 h 136"/>
              <a:gd name="T4" fmla="*/ 172 w 173"/>
              <a:gd name="T5" fmla="*/ 0 h 136"/>
              <a:gd name="T6" fmla="*/ 0 w 173"/>
              <a:gd name="T7" fmla="*/ 0 h 136"/>
              <a:gd name="T8" fmla="*/ 0 w 173"/>
              <a:gd name="T9" fmla="*/ 135 h 136"/>
            </a:gdLst>
            <a:ahLst/>
            <a:cxnLst>
              <a:cxn ang="0">
                <a:pos x="T0" y="T1"/>
              </a:cxn>
              <a:cxn ang="0">
                <a:pos x="T2" y="T3"/>
              </a:cxn>
              <a:cxn ang="0">
                <a:pos x="T4" y="T5"/>
              </a:cxn>
              <a:cxn ang="0">
                <a:pos x="T6" y="T7"/>
              </a:cxn>
              <a:cxn ang="0">
                <a:pos x="T8" y="T9"/>
              </a:cxn>
            </a:cxnLst>
            <a:rect l="0" t="0" r="r" b="b"/>
            <a:pathLst>
              <a:path w="173" h="136">
                <a:moveTo>
                  <a:pt x="0" y="135"/>
                </a:moveTo>
                <a:lnTo>
                  <a:pt x="172" y="135"/>
                </a:lnTo>
                <a:lnTo>
                  <a:pt x="172" y="0"/>
                </a:lnTo>
                <a:lnTo>
                  <a:pt x="0" y="0"/>
                </a:lnTo>
                <a:lnTo>
                  <a:pt x="0" y="135"/>
                </a:lnTo>
              </a:path>
            </a:pathLst>
          </a:custGeom>
          <a:solidFill>
            <a:srgbClr val="BCB7A4"/>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77" name="Line 9"/>
          <p:cNvSpPr>
            <a:spLocks noChangeShapeType="1"/>
          </p:cNvSpPr>
          <p:nvPr/>
        </p:nvSpPr>
        <p:spPr bwMode="auto">
          <a:xfrm>
            <a:off x="1854200" y="3224213"/>
            <a:ext cx="0" cy="98425"/>
          </a:xfrm>
          <a:prstGeom prst="line">
            <a:avLst/>
          </a:prstGeom>
          <a:noFill/>
          <a:ln w="12700">
            <a:solidFill>
              <a:srgbClr val="322D2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78" name="Line 10"/>
          <p:cNvSpPr>
            <a:spLocks noChangeShapeType="1"/>
          </p:cNvSpPr>
          <p:nvPr/>
        </p:nvSpPr>
        <p:spPr bwMode="auto">
          <a:xfrm>
            <a:off x="1808163" y="3224213"/>
            <a:ext cx="0" cy="98425"/>
          </a:xfrm>
          <a:prstGeom prst="line">
            <a:avLst/>
          </a:prstGeom>
          <a:noFill/>
          <a:ln w="12700">
            <a:solidFill>
              <a:srgbClr val="322D2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79" name="Line 11"/>
          <p:cNvSpPr>
            <a:spLocks noChangeShapeType="1"/>
          </p:cNvSpPr>
          <p:nvPr/>
        </p:nvSpPr>
        <p:spPr bwMode="auto">
          <a:xfrm>
            <a:off x="1755775" y="3224213"/>
            <a:ext cx="0" cy="98425"/>
          </a:xfrm>
          <a:prstGeom prst="line">
            <a:avLst/>
          </a:prstGeom>
          <a:noFill/>
          <a:ln w="12700">
            <a:solidFill>
              <a:srgbClr val="322D2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0" name="Line 12"/>
          <p:cNvSpPr>
            <a:spLocks noChangeShapeType="1"/>
          </p:cNvSpPr>
          <p:nvPr/>
        </p:nvSpPr>
        <p:spPr bwMode="auto">
          <a:xfrm flipV="1">
            <a:off x="1709738" y="3224213"/>
            <a:ext cx="0" cy="98425"/>
          </a:xfrm>
          <a:prstGeom prst="line">
            <a:avLst/>
          </a:prstGeom>
          <a:noFill/>
          <a:ln w="12700">
            <a:solidFill>
              <a:srgbClr val="322D2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1" name="Line 13"/>
          <p:cNvSpPr>
            <a:spLocks noChangeShapeType="1"/>
          </p:cNvSpPr>
          <p:nvPr/>
        </p:nvSpPr>
        <p:spPr bwMode="auto">
          <a:xfrm flipV="1">
            <a:off x="1662113" y="3228975"/>
            <a:ext cx="0" cy="93663"/>
          </a:xfrm>
          <a:prstGeom prst="line">
            <a:avLst/>
          </a:prstGeom>
          <a:noFill/>
          <a:ln w="12700">
            <a:solidFill>
              <a:srgbClr val="322D2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2" name="Freeform 14"/>
          <p:cNvSpPr>
            <a:spLocks/>
          </p:cNvSpPr>
          <p:nvPr/>
        </p:nvSpPr>
        <p:spPr bwMode="auto">
          <a:xfrm>
            <a:off x="1522413" y="3005138"/>
            <a:ext cx="361950" cy="98425"/>
          </a:xfrm>
          <a:custGeom>
            <a:avLst/>
            <a:gdLst>
              <a:gd name="T0" fmla="*/ 227 w 228"/>
              <a:gd name="T1" fmla="*/ 61 h 62"/>
              <a:gd name="T2" fmla="*/ 50 w 228"/>
              <a:gd name="T3" fmla="*/ 61 h 62"/>
              <a:gd name="T4" fmla="*/ 0 w 228"/>
              <a:gd name="T5" fmla="*/ 0 h 62"/>
              <a:gd name="T6" fmla="*/ 178 w 228"/>
              <a:gd name="T7" fmla="*/ 0 h 62"/>
              <a:gd name="T8" fmla="*/ 227 w 228"/>
              <a:gd name="T9" fmla="*/ 61 h 62"/>
            </a:gdLst>
            <a:ahLst/>
            <a:cxnLst>
              <a:cxn ang="0">
                <a:pos x="T0" y="T1"/>
              </a:cxn>
              <a:cxn ang="0">
                <a:pos x="T2" y="T3"/>
              </a:cxn>
              <a:cxn ang="0">
                <a:pos x="T4" y="T5"/>
              </a:cxn>
              <a:cxn ang="0">
                <a:pos x="T6" y="T7"/>
              </a:cxn>
              <a:cxn ang="0">
                <a:pos x="T8" y="T9"/>
              </a:cxn>
            </a:cxnLst>
            <a:rect l="0" t="0" r="r" b="b"/>
            <a:pathLst>
              <a:path w="228" h="62">
                <a:moveTo>
                  <a:pt x="227" y="61"/>
                </a:moveTo>
                <a:lnTo>
                  <a:pt x="50" y="61"/>
                </a:lnTo>
                <a:lnTo>
                  <a:pt x="0" y="0"/>
                </a:lnTo>
                <a:lnTo>
                  <a:pt x="178" y="0"/>
                </a:lnTo>
                <a:lnTo>
                  <a:pt x="227" y="61"/>
                </a:lnTo>
              </a:path>
            </a:pathLst>
          </a:custGeom>
          <a:solidFill>
            <a:srgbClr val="E9E7D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3" name="Freeform 15"/>
          <p:cNvSpPr>
            <a:spLocks/>
          </p:cNvSpPr>
          <p:nvPr/>
        </p:nvSpPr>
        <p:spPr bwMode="auto">
          <a:xfrm>
            <a:off x="1612900" y="3148013"/>
            <a:ext cx="276225" cy="77787"/>
          </a:xfrm>
          <a:custGeom>
            <a:avLst/>
            <a:gdLst>
              <a:gd name="T0" fmla="*/ 0 w 174"/>
              <a:gd name="T1" fmla="*/ 48 h 49"/>
              <a:gd name="T2" fmla="*/ 173 w 174"/>
              <a:gd name="T3" fmla="*/ 48 h 49"/>
              <a:gd name="T4" fmla="*/ 173 w 174"/>
              <a:gd name="T5" fmla="*/ 0 h 49"/>
              <a:gd name="T6" fmla="*/ 0 w 174"/>
              <a:gd name="T7" fmla="*/ 0 h 49"/>
              <a:gd name="T8" fmla="*/ 0 w 174"/>
              <a:gd name="T9" fmla="*/ 48 h 49"/>
            </a:gdLst>
            <a:ahLst/>
            <a:cxnLst>
              <a:cxn ang="0">
                <a:pos x="T0" y="T1"/>
              </a:cxn>
              <a:cxn ang="0">
                <a:pos x="T2" y="T3"/>
              </a:cxn>
              <a:cxn ang="0">
                <a:pos x="T4" y="T5"/>
              </a:cxn>
              <a:cxn ang="0">
                <a:pos x="T6" y="T7"/>
              </a:cxn>
              <a:cxn ang="0">
                <a:pos x="T8" y="T9"/>
              </a:cxn>
            </a:cxnLst>
            <a:rect l="0" t="0" r="r" b="b"/>
            <a:pathLst>
              <a:path w="174" h="49">
                <a:moveTo>
                  <a:pt x="0" y="48"/>
                </a:moveTo>
                <a:lnTo>
                  <a:pt x="173" y="48"/>
                </a:lnTo>
                <a:lnTo>
                  <a:pt x="173" y="0"/>
                </a:lnTo>
                <a:lnTo>
                  <a:pt x="0" y="0"/>
                </a:lnTo>
                <a:lnTo>
                  <a:pt x="0" y="48"/>
                </a:lnTo>
              </a:path>
            </a:pathLst>
          </a:custGeom>
          <a:noFill/>
          <a:ln w="12700" cap="rnd" cmpd="sng">
            <a:solidFill>
              <a:srgbClr val="322D26"/>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4" name="Freeform 16"/>
          <p:cNvSpPr>
            <a:spLocks/>
          </p:cNvSpPr>
          <p:nvPr/>
        </p:nvSpPr>
        <p:spPr bwMode="auto">
          <a:xfrm>
            <a:off x="976313" y="2820988"/>
            <a:ext cx="95250" cy="417512"/>
          </a:xfrm>
          <a:custGeom>
            <a:avLst/>
            <a:gdLst>
              <a:gd name="T0" fmla="*/ 55 w 60"/>
              <a:gd name="T1" fmla="*/ 17 h 263"/>
              <a:gd name="T2" fmla="*/ 59 w 60"/>
              <a:gd name="T3" fmla="*/ 262 h 263"/>
              <a:gd name="T4" fmla="*/ 0 w 60"/>
              <a:gd name="T5" fmla="*/ 167 h 263"/>
              <a:gd name="T6" fmla="*/ 0 w 60"/>
              <a:gd name="T7" fmla="*/ 0 h 263"/>
              <a:gd name="T8" fmla="*/ 55 w 60"/>
              <a:gd name="T9" fmla="*/ 17 h 263"/>
            </a:gdLst>
            <a:ahLst/>
            <a:cxnLst>
              <a:cxn ang="0">
                <a:pos x="T0" y="T1"/>
              </a:cxn>
              <a:cxn ang="0">
                <a:pos x="T2" y="T3"/>
              </a:cxn>
              <a:cxn ang="0">
                <a:pos x="T4" y="T5"/>
              </a:cxn>
              <a:cxn ang="0">
                <a:pos x="T6" y="T7"/>
              </a:cxn>
              <a:cxn ang="0">
                <a:pos x="T8" y="T9"/>
              </a:cxn>
            </a:cxnLst>
            <a:rect l="0" t="0" r="r" b="b"/>
            <a:pathLst>
              <a:path w="60" h="263">
                <a:moveTo>
                  <a:pt x="55" y="17"/>
                </a:moveTo>
                <a:lnTo>
                  <a:pt x="59" y="262"/>
                </a:lnTo>
                <a:lnTo>
                  <a:pt x="0" y="167"/>
                </a:lnTo>
                <a:lnTo>
                  <a:pt x="0" y="0"/>
                </a:lnTo>
                <a:lnTo>
                  <a:pt x="55" y="17"/>
                </a:lnTo>
              </a:path>
            </a:pathLst>
          </a:custGeom>
          <a:solidFill>
            <a:srgbClr val="52493E"/>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5" name="Freeform 17"/>
          <p:cNvSpPr>
            <a:spLocks/>
          </p:cNvSpPr>
          <p:nvPr/>
        </p:nvSpPr>
        <p:spPr bwMode="auto">
          <a:xfrm>
            <a:off x="968375" y="2820988"/>
            <a:ext cx="501650" cy="34925"/>
          </a:xfrm>
          <a:custGeom>
            <a:avLst/>
            <a:gdLst>
              <a:gd name="T0" fmla="*/ 315 w 316"/>
              <a:gd name="T1" fmla="*/ 21 h 22"/>
              <a:gd name="T2" fmla="*/ 68 w 316"/>
              <a:gd name="T3" fmla="*/ 19 h 22"/>
              <a:gd name="T4" fmla="*/ 0 w 316"/>
              <a:gd name="T5" fmla="*/ 0 h 22"/>
              <a:gd name="T6" fmla="*/ 236 w 316"/>
              <a:gd name="T7" fmla="*/ 0 h 22"/>
              <a:gd name="T8" fmla="*/ 315 w 316"/>
              <a:gd name="T9" fmla="*/ 21 h 22"/>
            </a:gdLst>
            <a:ahLst/>
            <a:cxnLst>
              <a:cxn ang="0">
                <a:pos x="T0" y="T1"/>
              </a:cxn>
              <a:cxn ang="0">
                <a:pos x="T2" y="T3"/>
              </a:cxn>
              <a:cxn ang="0">
                <a:pos x="T4" y="T5"/>
              </a:cxn>
              <a:cxn ang="0">
                <a:pos x="T6" y="T7"/>
              </a:cxn>
              <a:cxn ang="0">
                <a:pos x="T8" y="T9"/>
              </a:cxn>
            </a:cxnLst>
            <a:rect l="0" t="0" r="r" b="b"/>
            <a:pathLst>
              <a:path w="316" h="22">
                <a:moveTo>
                  <a:pt x="315" y="21"/>
                </a:moveTo>
                <a:lnTo>
                  <a:pt x="68" y="19"/>
                </a:lnTo>
                <a:lnTo>
                  <a:pt x="0" y="0"/>
                </a:lnTo>
                <a:lnTo>
                  <a:pt x="236" y="0"/>
                </a:lnTo>
                <a:lnTo>
                  <a:pt x="315" y="21"/>
                </a:lnTo>
              </a:path>
            </a:pathLst>
          </a:custGeom>
          <a:solidFill>
            <a:srgbClr val="E9E7D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6" name="Freeform 18"/>
          <p:cNvSpPr>
            <a:spLocks/>
          </p:cNvSpPr>
          <p:nvPr/>
        </p:nvSpPr>
        <p:spPr bwMode="auto">
          <a:xfrm>
            <a:off x="1128713" y="3335338"/>
            <a:ext cx="460375" cy="38100"/>
          </a:xfrm>
          <a:custGeom>
            <a:avLst/>
            <a:gdLst>
              <a:gd name="T0" fmla="*/ 0 w 290"/>
              <a:gd name="T1" fmla="*/ 23 h 24"/>
              <a:gd name="T2" fmla="*/ 289 w 290"/>
              <a:gd name="T3" fmla="*/ 23 h 24"/>
              <a:gd name="T4" fmla="*/ 289 w 290"/>
              <a:gd name="T5" fmla="*/ 0 h 24"/>
              <a:gd name="T6" fmla="*/ 0 w 290"/>
              <a:gd name="T7" fmla="*/ 0 h 24"/>
              <a:gd name="T8" fmla="*/ 0 w 290"/>
              <a:gd name="T9" fmla="*/ 23 h 24"/>
            </a:gdLst>
            <a:ahLst/>
            <a:cxnLst>
              <a:cxn ang="0">
                <a:pos x="T0" y="T1"/>
              </a:cxn>
              <a:cxn ang="0">
                <a:pos x="T2" y="T3"/>
              </a:cxn>
              <a:cxn ang="0">
                <a:pos x="T4" y="T5"/>
              </a:cxn>
              <a:cxn ang="0">
                <a:pos x="T6" y="T7"/>
              </a:cxn>
              <a:cxn ang="0">
                <a:pos x="T8" y="T9"/>
              </a:cxn>
            </a:cxnLst>
            <a:rect l="0" t="0" r="r" b="b"/>
            <a:pathLst>
              <a:path w="290" h="24">
                <a:moveTo>
                  <a:pt x="0" y="23"/>
                </a:moveTo>
                <a:lnTo>
                  <a:pt x="289" y="23"/>
                </a:lnTo>
                <a:lnTo>
                  <a:pt x="289" y="0"/>
                </a:lnTo>
                <a:lnTo>
                  <a:pt x="0" y="0"/>
                </a:lnTo>
                <a:lnTo>
                  <a:pt x="0" y="23"/>
                </a:lnTo>
              </a:path>
            </a:pathLst>
          </a:custGeom>
          <a:solidFill>
            <a:srgbClr val="BCB7A4"/>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7" name="Freeform 19"/>
          <p:cNvSpPr>
            <a:spLocks/>
          </p:cNvSpPr>
          <p:nvPr/>
        </p:nvSpPr>
        <p:spPr bwMode="auto">
          <a:xfrm>
            <a:off x="1038225" y="3249613"/>
            <a:ext cx="550863" cy="88900"/>
          </a:xfrm>
          <a:custGeom>
            <a:avLst/>
            <a:gdLst>
              <a:gd name="T0" fmla="*/ 346 w 347"/>
              <a:gd name="T1" fmla="*/ 55 h 56"/>
              <a:gd name="T2" fmla="*/ 58 w 347"/>
              <a:gd name="T3" fmla="*/ 55 h 56"/>
              <a:gd name="T4" fmla="*/ 0 w 347"/>
              <a:gd name="T5" fmla="*/ 0 h 56"/>
              <a:gd name="T6" fmla="*/ 292 w 347"/>
              <a:gd name="T7" fmla="*/ 0 h 56"/>
              <a:gd name="T8" fmla="*/ 346 w 347"/>
              <a:gd name="T9" fmla="*/ 55 h 56"/>
            </a:gdLst>
            <a:ahLst/>
            <a:cxnLst>
              <a:cxn ang="0">
                <a:pos x="T0" y="T1"/>
              </a:cxn>
              <a:cxn ang="0">
                <a:pos x="T2" y="T3"/>
              </a:cxn>
              <a:cxn ang="0">
                <a:pos x="T4" y="T5"/>
              </a:cxn>
              <a:cxn ang="0">
                <a:pos x="T6" y="T7"/>
              </a:cxn>
              <a:cxn ang="0">
                <a:pos x="T8" y="T9"/>
              </a:cxn>
            </a:cxnLst>
            <a:rect l="0" t="0" r="r" b="b"/>
            <a:pathLst>
              <a:path w="347" h="56">
                <a:moveTo>
                  <a:pt x="346" y="55"/>
                </a:moveTo>
                <a:lnTo>
                  <a:pt x="58" y="55"/>
                </a:lnTo>
                <a:lnTo>
                  <a:pt x="0" y="0"/>
                </a:lnTo>
                <a:lnTo>
                  <a:pt x="292" y="0"/>
                </a:lnTo>
                <a:lnTo>
                  <a:pt x="346" y="55"/>
                </a:lnTo>
              </a:path>
            </a:pathLst>
          </a:custGeom>
          <a:solidFill>
            <a:srgbClr val="E9E7D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8" name="Freeform 20"/>
          <p:cNvSpPr>
            <a:spLocks/>
          </p:cNvSpPr>
          <p:nvPr/>
        </p:nvSpPr>
        <p:spPr bwMode="auto">
          <a:xfrm>
            <a:off x="1041400" y="3249613"/>
            <a:ext cx="90488" cy="130175"/>
          </a:xfrm>
          <a:custGeom>
            <a:avLst/>
            <a:gdLst>
              <a:gd name="T0" fmla="*/ 56 w 57"/>
              <a:gd name="T1" fmla="*/ 52 h 82"/>
              <a:gd name="T2" fmla="*/ 56 w 57"/>
              <a:gd name="T3" fmla="*/ 81 h 82"/>
              <a:gd name="T4" fmla="*/ 0 w 57"/>
              <a:gd name="T5" fmla="*/ 24 h 82"/>
              <a:gd name="T6" fmla="*/ 0 w 57"/>
              <a:gd name="T7" fmla="*/ 0 h 82"/>
              <a:gd name="T8" fmla="*/ 56 w 57"/>
              <a:gd name="T9" fmla="*/ 52 h 82"/>
            </a:gdLst>
            <a:ahLst/>
            <a:cxnLst>
              <a:cxn ang="0">
                <a:pos x="T0" y="T1"/>
              </a:cxn>
              <a:cxn ang="0">
                <a:pos x="T2" y="T3"/>
              </a:cxn>
              <a:cxn ang="0">
                <a:pos x="T4" y="T5"/>
              </a:cxn>
              <a:cxn ang="0">
                <a:pos x="T6" y="T7"/>
              </a:cxn>
              <a:cxn ang="0">
                <a:pos x="T8" y="T9"/>
              </a:cxn>
            </a:cxnLst>
            <a:rect l="0" t="0" r="r" b="b"/>
            <a:pathLst>
              <a:path w="57" h="82">
                <a:moveTo>
                  <a:pt x="56" y="52"/>
                </a:moveTo>
                <a:lnTo>
                  <a:pt x="56" y="81"/>
                </a:lnTo>
                <a:lnTo>
                  <a:pt x="0" y="24"/>
                </a:lnTo>
                <a:lnTo>
                  <a:pt x="0" y="0"/>
                </a:lnTo>
                <a:lnTo>
                  <a:pt x="56" y="52"/>
                </a:lnTo>
              </a:path>
            </a:pathLst>
          </a:custGeom>
          <a:solidFill>
            <a:srgbClr val="716759"/>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89" name="Freeform 21"/>
          <p:cNvSpPr>
            <a:spLocks/>
          </p:cNvSpPr>
          <p:nvPr/>
        </p:nvSpPr>
        <p:spPr bwMode="auto">
          <a:xfrm>
            <a:off x="1035050" y="2768600"/>
            <a:ext cx="611188" cy="68263"/>
          </a:xfrm>
          <a:custGeom>
            <a:avLst/>
            <a:gdLst>
              <a:gd name="T0" fmla="*/ 384 w 385"/>
              <a:gd name="T1" fmla="*/ 42 h 43"/>
              <a:gd name="T2" fmla="*/ 44 w 385"/>
              <a:gd name="T3" fmla="*/ 42 h 43"/>
              <a:gd name="T4" fmla="*/ 0 w 385"/>
              <a:gd name="T5" fmla="*/ 0 h 43"/>
              <a:gd name="T6" fmla="*/ 340 w 385"/>
              <a:gd name="T7" fmla="*/ 0 h 43"/>
              <a:gd name="T8" fmla="*/ 384 w 385"/>
              <a:gd name="T9" fmla="*/ 42 h 43"/>
            </a:gdLst>
            <a:ahLst/>
            <a:cxnLst>
              <a:cxn ang="0">
                <a:pos x="T0" y="T1"/>
              </a:cxn>
              <a:cxn ang="0">
                <a:pos x="T2" y="T3"/>
              </a:cxn>
              <a:cxn ang="0">
                <a:pos x="T4" y="T5"/>
              </a:cxn>
              <a:cxn ang="0">
                <a:pos x="T6" y="T7"/>
              </a:cxn>
              <a:cxn ang="0">
                <a:pos x="T8" y="T9"/>
              </a:cxn>
            </a:cxnLst>
            <a:rect l="0" t="0" r="r" b="b"/>
            <a:pathLst>
              <a:path w="385" h="43">
                <a:moveTo>
                  <a:pt x="384" y="42"/>
                </a:moveTo>
                <a:lnTo>
                  <a:pt x="44" y="42"/>
                </a:lnTo>
                <a:lnTo>
                  <a:pt x="0" y="0"/>
                </a:lnTo>
                <a:lnTo>
                  <a:pt x="340" y="0"/>
                </a:lnTo>
                <a:lnTo>
                  <a:pt x="384" y="42"/>
                </a:lnTo>
              </a:path>
            </a:pathLst>
          </a:custGeom>
          <a:solidFill>
            <a:srgbClr val="E9E7D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0" name="Freeform 22"/>
          <p:cNvSpPr>
            <a:spLocks/>
          </p:cNvSpPr>
          <p:nvPr/>
        </p:nvSpPr>
        <p:spPr bwMode="auto">
          <a:xfrm>
            <a:off x="1038225" y="2762250"/>
            <a:ext cx="66675" cy="515938"/>
          </a:xfrm>
          <a:custGeom>
            <a:avLst/>
            <a:gdLst>
              <a:gd name="T0" fmla="*/ 41 w 42"/>
              <a:gd name="T1" fmla="*/ 43 h 325"/>
              <a:gd name="T2" fmla="*/ 41 w 42"/>
              <a:gd name="T3" fmla="*/ 324 h 325"/>
              <a:gd name="T4" fmla="*/ 0 w 42"/>
              <a:gd name="T5" fmla="*/ 282 h 325"/>
              <a:gd name="T6" fmla="*/ 0 w 42"/>
              <a:gd name="T7" fmla="*/ 0 h 325"/>
              <a:gd name="T8" fmla="*/ 41 w 42"/>
              <a:gd name="T9" fmla="*/ 43 h 325"/>
            </a:gdLst>
            <a:ahLst/>
            <a:cxnLst>
              <a:cxn ang="0">
                <a:pos x="T0" y="T1"/>
              </a:cxn>
              <a:cxn ang="0">
                <a:pos x="T2" y="T3"/>
              </a:cxn>
              <a:cxn ang="0">
                <a:pos x="T4" y="T5"/>
              </a:cxn>
              <a:cxn ang="0">
                <a:pos x="T6" y="T7"/>
              </a:cxn>
              <a:cxn ang="0">
                <a:pos x="T8" y="T9"/>
              </a:cxn>
            </a:cxnLst>
            <a:rect l="0" t="0" r="r" b="b"/>
            <a:pathLst>
              <a:path w="42" h="325">
                <a:moveTo>
                  <a:pt x="41" y="43"/>
                </a:moveTo>
                <a:lnTo>
                  <a:pt x="41" y="324"/>
                </a:lnTo>
                <a:lnTo>
                  <a:pt x="0" y="282"/>
                </a:lnTo>
                <a:lnTo>
                  <a:pt x="0" y="0"/>
                </a:lnTo>
                <a:lnTo>
                  <a:pt x="41" y="43"/>
                </a:lnTo>
              </a:path>
            </a:pathLst>
          </a:custGeom>
          <a:solidFill>
            <a:srgbClr val="716759"/>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1" name="Freeform 23"/>
          <p:cNvSpPr>
            <a:spLocks/>
          </p:cNvSpPr>
          <p:nvPr/>
        </p:nvSpPr>
        <p:spPr bwMode="auto">
          <a:xfrm>
            <a:off x="1101725" y="2833688"/>
            <a:ext cx="547688" cy="444500"/>
          </a:xfrm>
          <a:custGeom>
            <a:avLst/>
            <a:gdLst>
              <a:gd name="T0" fmla="*/ 0 w 345"/>
              <a:gd name="T1" fmla="*/ 279 h 280"/>
              <a:gd name="T2" fmla="*/ 344 w 345"/>
              <a:gd name="T3" fmla="*/ 279 h 280"/>
              <a:gd name="T4" fmla="*/ 344 w 345"/>
              <a:gd name="T5" fmla="*/ 0 h 280"/>
              <a:gd name="T6" fmla="*/ 0 w 345"/>
              <a:gd name="T7" fmla="*/ 0 h 280"/>
              <a:gd name="T8" fmla="*/ 0 w 345"/>
              <a:gd name="T9" fmla="*/ 279 h 280"/>
            </a:gdLst>
            <a:ahLst/>
            <a:cxnLst>
              <a:cxn ang="0">
                <a:pos x="T0" y="T1"/>
              </a:cxn>
              <a:cxn ang="0">
                <a:pos x="T2" y="T3"/>
              </a:cxn>
              <a:cxn ang="0">
                <a:pos x="T4" y="T5"/>
              </a:cxn>
              <a:cxn ang="0">
                <a:pos x="T6" y="T7"/>
              </a:cxn>
              <a:cxn ang="0">
                <a:pos x="T8" y="T9"/>
              </a:cxn>
            </a:cxnLst>
            <a:rect l="0" t="0" r="r" b="b"/>
            <a:pathLst>
              <a:path w="345" h="280">
                <a:moveTo>
                  <a:pt x="0" y="279"/>
                </a:moveTo>
                <a:lnTo>
                  <a:pt x="344" y="279"/>
                </a:lnTo>
                <a:lnTo>
                  <a:pt x="344" y="0"/>
                </a:lnTo>
                <a:lnTo>
                  <a:pt x="0" y="0"/>
                </a:lnTo>
                <a:lnTo>
                  <a:pt x="0" y="279"/>
                </a:lnTo>
              </a:path>
            </a:pathLst>
          </a:custGeom>
          <a:solidFill>
            <a:srgbClr val="BCB7A4"/>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2" name="Freeform 24"/>
          <p:cNvSpPr>
            <a:spLocks/>
          </p:cNvSpPr>
          <p:nvPr/>
        </p:nvSpPr>
        <p:spPr bwMode="auto">
          <a:xfrm>
            <a:off x="968375" y="3368675"/>
            <a:ext cx="893763" cy="138113"/>
          </a:xfrm>
          <a:custGeom>
            <a:avLst/>
            <a:gdLst>
              <a:gd name="T0" fmla="*/ 562 w 563"/>
              <a:gd name="T1" fmla="*/ 86 h 87"/>
              <a:gd name="T2" fmla="*/ 67 w 563"/>
              <a:gd name="T3" fmla="*/ 86 h 87"/>
              <a:gd name="T4" fmla="*/ 0 w 563"/>
              <a:gd name="T5" fmla="*/ 0 h 87"/>
              <a:gd name="T6" fmla="*/ 495 w 563"/>
              <a:gd name="T7" fmla="*/ 0 h 87"/>
              <a:gd name="T8" fmla="*/ 562 w 563"/>
              <a:gd name="T9" fmla="*/ 86 h 87"/>
            </a:gdLst>
            <a:ahLst/>
            <a:cxnLst>
              <a:cxn ang="0">
                <a:pos x="T0" y="T1"/>
              </a:cxn>
              <a:cxn ang="0">
                <a:pos x="T2" y="T3"/>
              </a:cxn>
              <a:cxn ang="0">
                <a:pos x="T4" y="T5"/>
              </a:cxn>
              <a:cxn ang="0">
                <a:pos x="T6" y="T7"/>
              </a:cxn>
              <a:cxn ang="0">
                <a:pos x="T8" y="T9"/>
              </a:cxn>
            </a:cxnLst>
            <a:rect l="0" t="0" r="r" b="b"/>
            <a:pathLst>
              <a:path w="563" h="87">
                <a:moveTo>
                  <a:pt x="562" y="86"/>
                </a:moveTo>
                <a:lnTo>
                  <a:pt x="67" y="86"/>
                </a:lnTo>
                <a:lnTo>
                  <a:pt x="0" y="0"/>
                </a:lnTo>
                <a:lnTo>
                  <a:pt x="495" y="0"/>
                </a:lnTo>
                <a:lnTo>
                  <a:pt x="562" y="86"/>
                </a:lnTo>
              </a:path>
            </a:pathLst>
          </a:custGeom>
          <a:solidFill>
            <a:srgbClr val="E9E7D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3" name="Freeform 25"/>
          <p:cNvSpPr>
            <a:spLocks/>
          </p:cNvSpPr>
          <p:nvPr/>
        </p:nvSpPr>
        <p:spPr bwMode="auto">
          <a:xfrm>
            <a:off x="971550" y="3368675"/>
            <a:ext cx="103188" cy="173038"/>
          </a:xfrm>
          <a:custGeom>
            <a:avLst/>
            <a:gdLst>
              <a:gd name="T0" fmla="*/ 64 w 65"/>
              <a:gd name="T1" fmla="*/ 87 h 109"/>
              <a:gd name="T2" fmla="*/ 64 w 65"/>
              <a:gd name="T3" fmla="*/ 108 h 109"/>
              <a:gd name="T4" fmla="*/ 0 w 65"/>
              <a:gd name="T5" fmla="*/ 42 h 109"/>
              <a:gd name="T6" fmla="*/ 0 w 65"/>
              <a:gd name="T7" fmla="*/ 0 h 109"/>
              <a:gd name="T8" fmla="*/ 64 w 65"/>
              <a:gd name="T9" fmla="*/ 87 h 109"/>
            </a:gdLst>
            <a:ahLst/>
            <a:cxnLst>
              <a:cxn ang="0">
                <a:pos x="T0" y="T1"/>
              </a:cxn>
              <a:cxn ang="0">
                <a:pos x="T2" y="T3"/>
              </a:cxn>
              <a:cxn ang="0">
                <a:pos x="T4" y="T5"/>
              </a:cxn>
              <a:cxn ang="0">
                <a:pos x="T6" y="T7"/>
              </a:cxn>
              <a:cxn ang="0">
                <a:pos x="T8" y="T9"/>
              </a:cxn>
            </a:cxnLst>
            <a:rect l="0" t="0" r="r" b="b"/>
            <a:pathLst>
              <a:path w="65" h="109">
                <a:moveTo>
                  <a:pt x="64" y="87"/>
                </a:moveTo>
                <a:lnTo>
                  <a:pt x="64" y="108"/>
                </a:lnTo>
                <a:lnTo>
                  <a:pt x="0" y="42"/>
                </a:lnTo>
                <a:lnTo>
                  <a:pt x="0" y="0"/>
                </a:lnTo>
                <a:lnTo>
                  <a:pt x="64" y="87"/>
                </a:lnTo>
              </a:path>
            </a:pathLst>
          </a:custGeom>
          <a:solidFill>
            <a:srgbClr val="716759"/>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4" name="Freeform 26"/>
          <p:cNvSpPr>
            <a:spLocks/>
          </p:cNvSpPr>
          <p:nvPr/>
        </p:nvSpPr>
        <p:spPr bwMode="auto">
          <a:xfrm>
            <a:off x="1074738" y="3503613"/>
            <a:ext cx="787400" cy="38100"/>
          </a:xfrm>
          <a:custGeom>
            <a:avLst/>
            <a:gdLst>
              <a:gd name="T0" fmla="*/ 0 w 496"/>
              <a:gd name="T1" fmla="*/ 23 h 24"/>
              <a:gd name="T2" fmla="*/ 495 w 496"/>
              <a:gd name="T3" fmla="*/ 23 h 24"/>
              <a:gd name="T4" fmla="*/ 495 w 496"/>
              <a:gd name="T5" fmla="*/ 0 h 24"/>
              <a:gd name="T6" fmla="*/ 0 w 496"/>
              <a:gd name="T7" fmla="*/ 0 h 24"/>
              <a:gd name="T8" fmla="*/ 0 w 496"/>
              <a:gd name="T9" fmla="*/ 23 h 24"/>
            </a:gdLst>
            <a:ahLst/>
            <a:cxnLst>
              <a:cxn ang="0">
                <a:pos x="T0" y="T1"/>
              </a:cxn>
              <a:cxn ang="0">
                <a:pos x="T2" y="T3"/>
              </a:cxn>
              <a:cxn ang="0">
                <a:pos x="T4" y="T5"/>
              </a:cxn>
              <a:cxn ang="0">
                <a:pos x="T6" y="T7"/>
              </a:cxn>
              <a:cxn ang="0">
                <a:pos x="T8" y="T9"/>
              </a:cxn>
            </a:cxnLst>
            <a:rect l="0" t="0" r="r" b="b"/>
            <a:pathLst>
              <a:path w="496" h="24">
                <a:moveTo>
                  <a:pt x="0" y="23"/>
                </a:moveTo>
                <a:lnTo>
                  <a:pt x="495" y="23"/>
                </a:lnTo>
                <a:lnTo>
                  <a:pt x="495" y="0"/>
                </a:lnTo>
                <a:lnTo>
                  <a:pt x="0" y="0"/>
                </a:lnTo>
                <a:lnTo>
                  <a:pt x="0" y="23"/>
                </a:lnTo>
              </a:path>
            </a:pathLst>
          </a:custGeom>
          <a:solidFill>
            <a:srgbClr val="BCB7A4"/>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5" name="Freeform 27"/>
          <p:cNvSpPr>
            <a:spLocks/>
          </p:cNvSpPr>
          <p:nvPr/>
        </p:nvSpPr>
        <p:spPr bwMode="auto">
          <a:xfrm>
            <a:off x="1162050" y="2881313"/>
            <a:ext cx="434975" cy="336550"/>
          </a:xfrm>
          <a:custGeom>
            <a:avLst/>
            <a:gdLst>
              <a:gd name="T0" fmla="*/ 0 w 274"/>
              <a:gd name="T1" fmla="*/ 0 h 212"/>
              <a:gd name="T2" fmla="*/ 273 w 274"/>
              <a:gd name="T3" fmla="*/ 211 h 212"/>
              <a:gd name="T4" fmla="*/ 0 w 274"/>
              <a:gd name="T5" fmla="*/ 211 h 212"/>
              <a:gd name="T6" fmla="*/ 0 w 274"/>
              <a:gd name="T7" fmla="*/ 0 h 212"/>
            </a:gdLst>
            <a:ahLst/>
            <a:cxnLst>
              <a:cxn ang="0">
                <a:pos x="T0" y="T1"/>
              </a:cxn>
              <a:cxn ang="0">
                <a:pos x="T2" y="T3"/>
              </a:cxn>
              <a:cxn ang="0">
                <a:pos x="T4" y="T5"/>
              </a:cxn>
              <a:cxn ang="0">
                <a:pos x="T6" y="T7"/>
              </a:cxn>
            </a:cxnLst>
            <a:rect l="0" t="0" r="r" b="b"/>
            <a:pathLst>
              <a:path w="274" h="212">
                <a:moveTo>
                  <a:pt x="0" y="0"/>
                </a:moveTo>
                <a:lnTo>
                  <a:pt x="273" y="211"/>
                </a:lnTo>
                <a:lnTo>
                  <a:pt x="0" y="211"/>
                </a:lnTo>
                <a:lnTo>
                  <a:pt x="0" y="0"/>
                </a:lnTo>
              </a:path>
            </a:pathLst>
          </a:custGeom>
          <a:solidFill>
            <a:srgbClr val="E9E7D1"/>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6" name="Freeform 28"/>
          <p:cNvSpPr>
            <a:spLocks/>
          </p:cNvSpPr>
          <p:nvPr/>
        </p:nvSpPr>
        <p:spPr bwMode="auto">
          <a:xfrm>
            <a:off x="1162050" y="2881313"/>
            <a:ext cx="434975" cy="344487"/>
          </a:xfrm>
          <a:custGeom>
            <a:avLst/>
            <a:gdLst>
              <a:gd name="T0" fmla="*/ 0 w 274"/>
              <a:gd name="T1" fmla="*/ 0 h 217"/>
              <a:gd name="T2" fmla="*/ 273 w 274"/>
              <a:gd name="T3" fmla="*/ 0 h 217"/>
              <a:gd name="T4" fmla="*/ 273 w 274"/>
              <a:gd name="T5" fmla="*/ 216 h 217"/>
              <a:gd name="T6" fmla="*/ 0 w 274"/>
              <a:gd name="T7" fmla="*/ 0 h 217"/>
            </a:gdLst>
            <a:ahLst/>
            <a:cxnLst>
              <a:cxn ang="0">
                <a:pos x="T0" y="T1"/>
              </a:cxn>
              <a:cxn ang="0">
                <a:pos x="T2" y="T3"/>
              </a:cxn>
              <a:cxn ang="0">
                <a:pos x="T4" y="T5"/>
              </a:cxn>
              <a:cxn ang="0">
                <a:pos x="T6" y="T7"/>
              </a:cxn>
            </a:cxnLst>
            <a:rect l="0" t="0" r="r" b="b"/>
            <a:pathLst>
              <a:path w="274" h="217">
                <a:moveTo>
                  <a:pt x="0" y="0"/>
                </a:moveTo>
                <a:lnTo>
                  <a:pt x="273" y="0"/>
                </a:lnTo>
                <a:lnTo>
                  <a:pt x="273" y="216"/>
                </a:lnTo>
                <a:lnTo>
                  <a:pt x="0" y="0"/>
                </a:lnTo>
              </a:path>
            </a:pathLst>
          </a:custGeom>
          <a:solidFill>
            <a:srgbClr val="716759"/>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7" name="Freeform 29"/>
          <p:cNvSpPr>
            <a:spLocks/>
          </p:cNvSpPr>
          <p:nvPr/>
        </p:nvSpPr>
        <p:spPr bwMode="auto">
          <a:xfrm>
            <a:off x="1184275" y="2901950"/>
            <a:ext cx="388938" cy="303213"/>
          </a:xfrm>
          <a:custGeom>
            <a:avLst/>
            <a:gdLst>
              <a:gd name="T0" fmla="*/ 0 w 245"/>
              <a:gd name="T1" fmla="*/ 190 h 191"/>
              <a:gd name="T2" fmla="*/ 244 w 245"/>
              <a:gd name="T3" fmla="*/ 190 h 191"/>
              <a:gd name="T4" fmla="*/ 244 w 245"/>
              <a:gd name="T5" fmla="*/ 0 h 191"/>
              <a:gd name="T6" fmla="*/ 0 w 245"/>
              <a:gd name="T7" fmla="*/ 0 h 191"/>
              <a:gd name="T8" fmla="*/ 0 w 245"/>
              <a:gd name="T9" fmla="*/ 190 h 191"/>
            </a:gdLst>
            <a:ahLst/>
            <a:cxnLst>
              <a:cxn ang="0">
                <a:pos x="T0" y="T1"/>
              </a:cxn>
              <a:cxn ang="0">
                <a:pos x="T2" y="T3"/>
              </a:cxn>
              <a:cxn ang="0">
                <a:pos x="T4" y="T5"/>
              </a:cxn>
              <a:cxn ang="0">
                <a:pos x="T6" y="T7"/>
              </a:cxn>
              <a:cxn ang="0">
                <a:pos x="T8" y="T9"/>
              </a:cxn>
            </a:cxnLst>
            <a:rect l="0" t="0" r="r" b="b"/>
            <a:pathLst>
              <a:path w="245" h="191">
                <a:moveTo>
                  <a:pt x="0" y="190"/>
                </a:moveTo>
                <a:lnTo>
                  <a:pt x="244" y="190"/>
                </a:lnTo>
                <a:lnTo>
                  <a:pt x="244" y="0"/>
                </a:lnTo>
                <a:lnTo>
                  <a:pt x="0" y="0"/>
                </a:lnTo>
                <a:lnTo>
                  <a:pt x="0" y="190"/>
                </a:lnTo>
              </a:path>
            </a:pathLst>
          </a:custGeom>
          <a:solidFill>
            <a:srgbClr val="66FFFF"/>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8" name="Line 30"/>
          <p:cNvSpPr>
            <a:spLocks noChangeShapeType="1"/>
          </p:cNvSpPr>
          <p:nvPr/>
        </p:nvSpPr>
        <p:spPr bwMode="auto">
          <a:xfrm>
            <a:off x="1646238" y="2838450"/>
            <a:ext cx="0" cy="442913"/>
          </a:xfrm>
          <a:prstGeom prst="line">
            <a:avLst/>
          </a:prstGeom>
          <a:noFill/>
          <a:ln w="12700">
            <a:solidFill>
              <a:srgbClr val="E9E7D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3999" name="Arc 31"/>
          <p:cNvSpPr>
            <a:spLocks/>
          </p:cNvSpPr>
          <p:nvPr/>
        </p:nvSpPr>
        <p:spPr bwMode="auto">
          <a:xfrm>
            <a:off x="1895475" y="3925888"/>
            <a:ext cx="1684338" cy="927100"/>
          </a:xfrm>
          <a:custGeom>
            <a:avLst/>
            <a:gdLst>
              <a:gd name="G0" fmla="+- 21600 0 0"/>
              <a:gd name="G1" fmla="+- 21600 0 0"/>
              <a:gd name="G2" fmla="+- 21600 0 0"/>
              <a:gd name="T0" fmla="*/ 2916 w 37953"/>
              <a:gd name="T1" fmla="*/ 32438 h 32438"/>
              <a:gd name="T2" fmla="*/ 37953 w 37953"/>
              <a:gd name="T3" fmla="*/ 7488 h 32438"/>
              <a:gd name="T4" fmla="*/ 21600 w 37953"/>
              <a:gd name="T5" fmla="*/ 21600 h 32438"/>
            </a:gdLst>
            <a:ahLst/>
            <a:cxnLst>
              <a:cxn ang="0">
                <a:pos x="T0" y="T1"/>
              </a:cxn>
              <a:cxn ang="0">
                <a:pos x="T2" y="T3"/>
              </a:cxn>
              <a:cxn ang="0">
                <a:pos x="T4" y="T5"/>
              </a:cxn>
            </a:cxnLst>
            <a:rect l="0" t="0" r="r" b="b"/>
            <a:pathLst>
              <a:path w="37953" h="32438" fill="none" extrusionOk="0">
                <a:moveTo>
                  <a:pt x="2915" y="32438"/>
                </a:moveTo>
                <a:cubicBezTo>
                  <a:pt x="1005" y="29145"/>
                  <a:pt x="0" y="25406"/>
                  <a:pt x="0" y="21600"/>
                </a:cubicBezTo>
                <a:cubicBezTo>
                  <a:pt x="0" y="9670"/>
                  <a:pt x="9670" y="0"/>
                  <a:pt x="21600" y="0"/>
                </a:cubicBezTo>
                <a:cubicBezTo>
                  <a:pt x="27880" y="-1"/>
                  <a:pt x="33849" y="2733"/>
                  <a:pt x="37952" y="7488"/>
                </a:cubicBezTo>
              </a:path>
              <a:path w="37953" h="32438" stroke="0" extrusionOk="0">
                <a:moveTo>
                  <a:pt x="2915" y="32438"/>
                </a:moveTo>
                <a:cubicBezTo>
                  <a:pt x="1005" y="29145"/>
                  <a:pt x="0" y="25406"/>
                  <a:pt x="0" y="21600"/>
                </a:cubicBezTo>
                <a:cubicBezTo>
                  <a:pt x="0" y="9670"/>
                  <a:pt x="9670" y="0"/>
                  <a:pt x="21600" y="0"/>
                </a:cubicBezTo>
                <a:cubicBezTo>
                  <a:pt x="27880" y="-1"/>
                  <a:pt x="33849" y="2733"/>
                  <a:pt x="37952" y="7488"/>
                </a:cubicBezTo>
                <a:lnTo>
                  <a:pt x="21600" y="2160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0" name="Arc 32"/>
          <p:cNvSpPr>
            <a:spLocks/>
          </p:cNvSpPr>
          <p:nvPr/>
        </p:nvSpPr>
        <p:spPr bwMode="auto">
          <a:xfrm>
            <a:off x="3198813" y="3489325"/>
            <a:ext cx="2455862" cy="781050"/>
          </a:xfrm>
          <a:custGeom>
            <a:avLst/>
            <a:gdLst>
              <a:gd name="G0" fmla="+- 21600 0 0"/>
              <a:gd name="G1" fmla="+- 21600 0 0"/>
              <a:gd name="G2" fmla="+- 21600 0 0"/>
              <a:gd name="T0" fmla="*/ 0 w 43104"/>
              <a:gd name="T1" fmla="*/ 21688 h 21688"/>
              <a:gd name="T2" fmla="*/ 43104 w 43104"/>
              <a:gd name="T3" fmla="*/ 19571 h 21688"/>
              <a:gd name="T4" fmla="*/ 21600 w 43104"/>
              <a:gd name="T5" fmla="*/ 21600 h 21688"/>
            </a:gdLst>
            <a:ahLst/>
            <a:cxnLst>
              <a:cxn ang="0">
                <a:pos x="T0" y="T1"/>
              </a:cxn>
              <a:cxn ang="0">
                <a:pos x="T2" y="T3"/>
              </a:cxn>
              <a:cxn ang="0">
                <a:pos x="T4" y="T5"/>
              </a:cxn>
            </a:cxnLst>
            <a:rect l="0" t="0" r="r" b="b"/>
            <a:pathLst>
              <a:path w="43104" h="21688" fill="none" extrusionOk="0">
                <a:moveTo>
                  <a:pt x="0" y="21687"/>
                </a:moveTo>
                <a:cubicBezTo>
                  <a:pt x="0" y="21658"/>
                  <a:pt x="0" y="21629"/>
                  <a:pt x="0" y="21600"/>
                </a:cubicBezTo>
                <a:cubicBezTo>
                  <a:pt x="0" y="9670"/>
                  <a:pt x="9670" y="0"/>
                  <a:pt x="21600" y="0"/>
                </a:cubicBezTo>
                <a:cubicBezTo>
                  <a:pt x="32743" y="-1"/>
                  <a:pt x="42057" y="8476"/>
                  <a:pt x="43104" y="19570"/>
                </a:cubicBezTo>
              </a:path>
              <a:path w="43104" h="21688" stroke="0" extrusionOk="0">
                <a:moveTo>
                  <a:pt x="0" y="21687"/>
                </a:moveTo>
                <a:cubicBezTo>
                  <a:pt x="0" y="21658"/>
                  <a:pt x="0" y="21629"/>
                  <a:pt x="0" y="21600"/>
                </a:cubicBezTo>
                <a:cubicBezTo>
                  <a:pt x="0" y="9670"/>
                  <a:pt x="9670" y="0"/>
                  <a:pt x="21600" y="0"/>
                </a:cubicBezTo>
                <a:cubicBezTo>
                  <a:pt x="32743" y="-1"/>
                  <a:pt x="42057" y="8476"/>
                  <a:pt x="43104" y="19570"/>
                </a:cubicBezTo>
                <a:lnTo>
                  <a:pt x="21600" y="2160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1" name="Arc 33"/>
          <p:cNvSpPr>
            <a:spLocks/>
          </p:cNvSpPr>
          <p:nvPr/>
        </p:nvSpPr>
        <p:spPr bwMode="auto">
          <a:xfrm>
            <a:off x="2030413" y="4598988"/>
            <a:ext cx="1382712" cy="877887"/>
          </a:xfrm>
          <a:custGeom>
            <a:avLst/>
            <a:gdLst>
              <a:gd name="G0" fmla="+- 21600 0 0"/>
              <a:gd name="G1" fmla="+- 9151 0 0"/>
              <a:gd name="G2" fmla="+- 21600 0 0"/>
              <a:gd name="T0" fmla="*/ 31187 w 31187"/>
              <a:gd name="T1" fmla="*/ 28507 h 30751"/>
              <a:gd name="T2" fmla="*/ 2034 w 31187"/>
              <a:gd name="T3" fmla="*/ 0 h 30751"/>
              <a:gd name="T4" fmla="*/ 21600 w 31187"/>
              <a:gd name="T5" fmla="*/ 9151 h 30751"/>
            </a:gdLst>
            <a:ahLst/>
            <a:cxnLst>
              <a:cxn ang="0">
                <a:pos x="T0" y="T1"/>
              </a:cxn>
              <a:cxn ang="0">
                <a:pos x="T2" y="T3"/>
              </a:cxn>
              <a:cxn ang="0">
                <a:pos x="T4" y="T5"/>
              </a:cxn>
            </a:cxnLst>
            <a:rect l="0" t="0" r="r" b="b"/>
            <a:pathLst>
              <a:path w="31187" h="30751" fill="none" extrusionOk="0">
                <a:moveTo>
                  <a:pt x="31186" y="28506"/>
                </a:moveTo>
                <a:cubicBezTo>
                  <a:pt x="28206" y="29983"/>
                  <a:pt x="24925" y="30750"/>
                  <a:pt x="21600" y="30751"/>
                </a:cubicBezTo>
                <a:cubicBezTo>
                  <a:pt x="9670" y="30751"/>
                  <a:pt x="0" y="21080"/>
                  <a:pt x="0" y="9151"/>
                </a:cubicBezTo>
                <a:cubicBezTo>
                  <a:pt x="-1" y="5988"/>
                  <a:pt x="694" y="2864"/>
                  <a:pt x="2034" y="0"/>
                </a:cubicBezTo>
              </a:path>
              <a:path w="31187" h="30751" stroke="0" extrusionOk="0">
                <a:moveTo>
                  <a:pt x="31186" y="28506"/>
                </a:moveTo>
                <a:cubicBezTo>
                  <a:pt x="28206" y="29983"/>
                  <a:pt x="24925" y="30750"/>
                  <a:pt x="21600" y="30751"/>
                </a:cubicBezTo>
                <a:cubicBezTo>
                  <a:pt x="9670" y="30751"/>
                  <a:pt x="0" y="21080"/>
                  <a:pt x="0" y="9151"/>
                </a:cubicBezTo>
                <a:cubicBezTo>
                  <a:pt x="-1" y="5988"/>
                  <a:pt x="694" y="2864"/>
                  <a:pt x="2034" y="0"/>
                </a:cubicBezTo>
                <a:lnTo>
                  <a:pt x="21600" y="9151"/>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2" name="Arc 34"/>
          <p:cNvSpPr>
            <a:spLocks/>
          </p:cNvSpPr>
          <p:nvPr/>
        </p:nvSpPr>
        <p:spPr bwMode="auto">
          <a:xfrm>
            <a:off x="3081338" y="5264150"/>
            <a:ext cx="2290762" cy="814388"/>
          </a:xfrm>
          <a:custGeom>
            <a:avLst/>
            <a:gdLst>
              <a:gd name="G0" fmla="+- 21600 0 0"/>
              <a:gd name="G1" fmla="+- 8974 0 0"/>
              <a:gd name="G2" fmla="+- 21600 0 0"/>
              <a:gd name="T0" fmla="*/ 43131 w 43200"/>
              <a:gd name="T1" fmla="*/ 7243 h 30574"/>
              <a:gd name="T2" fmla="*/ 1952 w 43200"/>
              <a:gd name="T3" fmla="*/ 0 h 30574"/>
              <a:gd name="T4" fmla="*/ 21600 w 43200"/>
              <a:gd name="T5" fmla="*/ 8974 h 30574"/>
            </a:gdLst>
            <a:ahLst/>
            <a:cxnLst>
              <a:cxn ang="0">
                <a:pos x="T0" y="T1"/>
              </a:cxn>
              <a:cxn ang="0">
                <a:pos x="T2" y="T3"/>
              </a:cxn>
              <a:cxn ang="0">
                <a:pos x="T4" y="T5"/>
              </a:cxn>
            </a:cxnLst>
            <a:rect l="0" t="0" r="r" b="b"/>
            <a:pathLst>
              <a:path w="43200" h="30574" fill="none" extrusionOk="0">
                <a:moveTo>
                  <a:pt x="43130" y="7243"/>
                </a:moveTo>
                <a:cubicBezTo>
                  <a:pt x="43176" y="7818"/>
                  <a:pt x="43200" y="8396"/>
                  <a:pt x="43200" y="8974"/>
                </a:cubicBezTo>
                <a:cubicBezTo>
                  <a:pt x="43200" y="20903"/>
                  <a:pt x="33529" y="30574"/>
                  <a:pt x="21600" y="30574"/>
                </a:cubicBezTo>
                <a:cubicBezTo>
                  <a:pt x="9670" y="30574"/>
                  <a:pt x="0" y="20903"/>
                  <a:pt x="0" y="8974"/>
                </a:cubicBezTo>
                <a:cubicBezTo>
                  <a:pt x="-1" y="5877"/>
                  <a:pt x="665" y="2816"/>
                  <a:pt x="1952" y="0"/>
                </a:cubicBezTo>
              </a:path>
              <a:path w="43200" h="30574" stroke="0" extrusionOk="0">
                <a:moveTo>
                  <a:pt x="43130" y="7243"/>
                </a:moveTo>
                <a:cubicBezTo>
                  <a:pt x="43176" y="7818"/>
                  <a:pt x="43200" y="8396"/>
                  <a:pt x="43200" y="8974"/>
                </a:cubicBezTo>
                <a:cubicBezTo>
                  <a:pt x="43200" y="20903"/>
                  <a:pt x="33529" y="30574"/>
                  <a:pt x="21600" y="30574"/>
                </a:cubicBezTo>
                <a:cubicBezTo>
                  <a:pt x="9670" y="30574"/>
                  <a:pt x="0" y="20903"/>
                  <a:pt x="0" y="8974"/>
                </a:cubicBezTo>
                <a:cubicBezTo>
                  <a:pt x="-1" y="5877"/>
                  <a:pt x="665" y="2816"/>
                  <a:pt x="1952" y="0"/>
                </a:cubicBezTo>
                <a:lnTo>
                  <a:pt x="21600" y="8974"/>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3" name="Arc 35"/>
          <p:cNvSpPr>
            <a:spLocks/>
          </p:cNvSpPr>
          <p:nvPr/>
        </p:nvSpPr>
        <p:spPr bwMode="auto">
          <a:xfrm>
            <a:off x="5005388" y="4843463"/>
            <a:ext cx="1790700" cy="900112"/>
          </a:xfrm>
          <a:custGeom>
            <a:avLst/>
            <a:gdLst>
              <a:gd name="G0" fmla="+- 20231 0 0"/>
              <a:gd name="G1" fmla="+- 14820 0 0"/>
              <a:gd name="G2" fmla="+- 21600 0 0"/>
              <a:gd name="T0" fmla="*/ 35945 w 41831"/>
              <a:gd name="T1" fmla="*/ 0 h 36420"/>
              <a:gd name="T2" fmla="*/ 0 w 41831"/>
              <a:gd name="T3" fmla="*/ 22388 h 36420"/>
              <a:gd name="T4" fmla="*/ 20231 w 41831"/>
              <a:gd name="T5" fmla="*/ 14820 h 36420"/>
            </a:gdLst>
            <a:ahLst/>
            <a:cxnLst>
              <a:cxn ang="0">
                <a:pos x="T0" y="T1"/>
              </a:cxn>
              <a:cxn ang="0">
                <a:pos x="T2" y="T3"/>
              </a:cxn>
              <a:cxn ang="0">
                <a:pos x="T4" y="T5"/>
              </a:cxn>
            </a:cxnLst>
            <a:rect l="0" t="0" r="r" b="b"/>
            <a:pathLst>
              <a:path w="41831" h="36420" fill="none" extrusionOk="0">
                <a:moveTo>
                  <a:pt x="35944" y="0"/>
                </a:moveTo>
                <a:cubicBezTo>
                  <a:pt x="39725" y="4008"/>
                  <a:pt x="41831" y="9310"/>
                  <a:pt x="41831" y="14820"/>
                </a:cubicBezTo>
                <a:cubicBezTo>
                  <a:pt x="41831" y="26749"/>
                  <a:pt x="32160" y="36420"/>
                  <a:pt x="20231" y="36420"/>
                </a:cubicBezTo>
                <a:cubicBezTo>
                  <a:pt x="11220" y="36420"/>
                  <a:pt x="3157" y="30827"/>
                  <a:pt x="0" y="22387"/>
                </a:cubicBezTo>
              </a:path>
              <a:path w="41831" h="36420" stroke="0" extrusionOk="0">
                <a:moveTo>
                  <a:pt x="35944" y="0"/>
                </a:moveTo>
                <a:cubicBezTo>
                  <a:pt x="39725" y="4008"/>
                  <a:pt x="41831" y="9310"/>
                  <a:pt x="41831" y="14820"/>
                </a:cubicBezTo>
                <a:cubicBezTo>
                  <a:pt x="41831" y="26749"/>
                  <a:pt x="32160" y="36420"/>
                  <a:pt x="20231" y="36420"/>
                </a:cubicBezTo>
                <a:cubicBezTo>
                  <a:pt x="11220" y="36420"/>
                  <a:pt x="3157" y="30827"/>
                  <a:pt x="0" y="22387"/>
                </a:cubicBezTo>
                <a:lnTo>
                  <a:pt x="20231" y="1482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4" name="Arc 36"/>
          <p:cNvSpPr>
            <a:spLocks/>
          </p:cNvSpPr>
          <p:nvPr/>
        </p:nvSpPr>
        <p:spPr bwMode="auto">
          <a:xfrm>
            <a:off x="5394325" y="3875088"/>
            <a:ext cx="1554163" cy="1323975"/>
          </a:xfrm>
          <a:custGeom>
            <a:avLst/>
            <a:gdLst>
              <a:gd name="G0" fmla="+- 13720 0 0"/>
              <a:gd name="G1" fmla="+- 21600 0 0"/>
              <a:gd name="G2" fmla="+- 21600 0 0"/>
              <a:gd name="T0" fmla="*/ 0 w 35320"/>
              <a:gd name="T1" fmla="*/ 4917 h 40297"/>
              <a:gd name="T2" fmla="*/ 24537 w 35320"/>
              <a:gd name="T3" fmla="*/ 40297 h 40297"/>
              <a:gd name="T4" fmla="*/ 13720 w 35320"/>
              <a:gd name="T5" fmla="*/ 21600 h 40297"/>
            </a:gdLst>
            <a:ahLst/>
            <a:cxnLst>
              <a:cxn ang="0">
                <a:pos x="T0" y="T1"/>
              </a:cxn>
              <a:cxn ang="0">
                <a:pos x="T2" y="T3"/>
              </a:cxn>
              <a:cxn ang="0">
                <a:pos x="T4" y="T5"/>
              </a:cxn>
            </a:cxnLst>
            <a:rect l="0" t="0" r="r" b="b"/>
            <a:pathLst>
              <a:path w="35320" h="40297" fill="none" extrusionOk="0">
                <a:moveTo>
                  <a:pt x="0" y="4917"/>
                </a:moveTo>
                <a:cubicBezTo>
                  <a:pt x="3865" y="1737"/>
                  <a:pt x="8715" y="-1"/>
                  <a:pt x="13720" y="0"/>
                </a:cubicBezTo>
                <a:cubicBezTo>
                  <a:pt x="25649" y="0"/>
                  <a:pt x="35320" y="9670"/>
                  <a:pt x="35320" y="21600"/>
                </a:cubicBezTo>
                <a:cubicBezTo>
                  <a:pt x="35320" y="29310"/>
                  <a:pt x="31210" y="36435"/>
                  <a:pt x="24536" y="40296"/>
                </a:cubicBezTo>
              </a:path>
              <a:path w="35320" h="40297" stroke="0" extrusionOk="0">
                <a:moveTo>
                  <a:pt x="0" y="4917"/>
                </a:moveTo>
                <a:cubicBezTo>
                  <a:pt x="3865" y="1737"/>
                  <a:pt x="8715" y="-1"/>
                  <a:pt x="13720" y="0"/>
                </a:cubicBezTo>
                <a:cubicBezTo>
                  <a:pt x="25649" y="0"/>
                  <a:pt x="35320" y="9670"/>
                  <a:pt x="35320" y="21600"/>
                </a:cubicBezTo>
                <a:cubicBezTo>
                  <a:pt x="35320" y="29310"/>
                  <a:pt x="31210" y="36435"/>
                  <a:pt x="24536" y="40296"/>
                </a:cubicBezTo>
                <a:lnTo>
                  <a:pt x="13720" y="2160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5" name="Freeform 37"/>
          <p:cNvSpPr>
            <a:spLocks/>
          </p:cNvSpPr>
          <p:nvPr/>
        </p:nvSpPr>
        <p:spPr bwMode="auto">
          <a:xfrm>
            <a:off x="1911350" y="3924300"/>
            <a:ext cx="1665288" cy="922338"/>
          </a:xfrm>
          <a:custGeom>
            <a:avLst/>
            <a:gdLst>
              <a:gd name="T0" fmla="*/ 85 w 1049"/>
              <a:gd name="T1" fmla="*/ 580 h 581"/>
              <a:gd name="T2" fmla="*/ 31 w 1049"/>
              <a:gd name="T3" fmla="*/ 519 h 581"/>
              <a:gd name="T4" fmla="*/ 0 w 1049"/>
              <a:gd name="T5" fmla="*/ 445 h 581"/>
              <a:gd name="T6" fmla="*/ 0 w 1049"/>
              <a:gd name="T7" fmla="*/ 374 h 581"/>
              <a:gd name="T8" fmla="*/ 10 w 1049"/>
              <a:gd name="T9" fmla="*/ 290 h 581"/>
              <a:gd name="T10" fmla="*/ 54 w 1049"/>
              <a:gd name="T11" fmla="*/ 229 h 581"/>
              <a:gd name="T12" fmla="*/ 116 w 1049"/>
              <a:gd name="T13" fmla="*/ 166 h 581"/>
              <a:gd name="T14" fmla="*/ 190 w 1049"/>
              <a:gd name="T15" fmla="*/ 103 h 581"/>
              <a:gd name="T16" fmla="*/ 285 w 1049"/>
              <a:gd name="T17" fmla="*/ 63 h 581"/>
              <a:gd name="T18" fmla="*/ 381 w 1049"/>
              <a:gd name="T19" fmla="*/ 31 h 581"/>
              <a:gd name="T20" fmla="*/ 486 w 1049"/>
              <a:gd name="T21" fmla="*/ 10 h 581"/>
              <a:gd name="T22" fmla="*/ 593 w 1049"/>
              <a:gd name="T23" fmla="*/ 0 h 581"/>
              <a:gd name="T24" fmla="*/ 688 w 1049"/>
              <a:gd name="T25" fmla="*/ 10 h 581"/>
              <a:gd name="T26" fmla="*/ 794 w 1049"/>
              <a:gd name="T27" fmla="*/ 21 h 581"/>
              <a:gd name="T28" fmla="*/ 889 w 1049"/>
              <a:gd name="T29" fmla="*/ 52 h 581"/>
              <a:gd name="T30" fmla="*/ 974 w 1049"/>
              <a:gd name="T31" fmla="*/ 94 h 581"/>
              <a:gd name="T32" fmla="*/ 1048 w 1049"/>
              <a:gd name="T33" fmla="*/ 135 h 581"/>
              <a:gd name="T34" fmla="*/ 85 w 1049"/>
              <a:gd name="T35" fmla="*/ 580 h 5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49" h="581">
                <a:moveTo>
                  <a:pt x="85" y="580"/>
                </a:moveTo>
                <a:lnTo>
                  <a:pt x="31" y="519"/>
                </a:lnTo>
                <a:lnTo>
                  <a:pt x="0" y="445"/>
                </a:lnTo>
                <a:lnTo>
                  <a:pt x="0" y="374"/>
                </a:lnTo>
                <a:lnTo>
                  <a:pt x="10" y="290"/>
                </a:lnTo>
                <a:lnTo>
                  <a:pt x="54" y="229"/>
                </a:lnTo>
                <a:lnTo>
                  <a:pt x="116" y="166"/>
                </a:lnTo>
                <a:lnTo>
                  <a:pt x="190" y="103"/>
                </a:lnTo>
                <a:lnTo>
                  <a:pt x="285" y="63"/>
                </a:lnTo>
                <a:lnTo>
                  <a:pt x="381" y="31"/>
                </a:lnTo>
                <a:lnTo>
                  <a:pt x="486" y="10"/>
                </a:lnTo>
                <a:lnTo>
                  <a:pt x="593" y="0"/>
                </a:lnTo>
                <a:lnTo>
                  <a:pt x="688" y="10"/>
                </a:lnTo>
                <a:lnTo>
                  <a:pt x="794" y="21"/>
                </a:lnTo>
                <a:lnTo>
                  <a:pt x="889" y="52"/>
                </a:lnTo>
                <a:lnTo>
                  <a:pt x="974" y="94"/>
                </a:lnTo>
                <a:lnTo>
                  <a:pt x="1048" y="135"/>
                </a:lnTo>
                <a:lnTo>
                  <a:pt x="85" y="58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6" name="Freeform 38"/>
          <p:cNvSpPr>
            <a:spLocks/>
          </p:cNvSpPr>
          <p:nvPr/>
        </p:nvSpPr>
        <p:spPr bwMode="auto">
          <a:xfrm>
            <a:off x="1927225" y="3941763"/>
            <a:ext cx="1649413" cy="904875"/>
          </a:xfrm>
          <a:custGeom>
            <a:avLst/>
            <a:gdLst>
              <a:gd name="T0" fmla="*/ 74 w 1039"/>
              <a:gd name="T1" fmla="*/ 569 h 570"/>
              <a:gd name="T2" fmla="*/ 33 w 1039"/>
              <a:gd name="T3" fmla="*/ 497 h 570"/>
              <a:gd name="T4" fmla="*/ 0 w 1039"/>
              <a:gd name="T5" fmla="*/ 435 h 570"/>
              <a:gd name="T6" fmla="*/ 0 w 1039"/>
              <a:gd name="T7" fmla="*/ 352 h 570"/>
              <a:gd name="T8" fmla="*/ 10 w 1039"/>
              <a:gd name="T9" fmla="*/ 290 h 570"/>
              <a:gd name="T10" fmla="*/ 54 w 1039"/>
              <a:gd name="T11" fmla="*/ 218 h 570"/>
              <a:gd name="T12" fmla="*/ 106 w 1039"/>
              <a:gd name="T13" fmla="*/ 155 h 570"/>
              <a:gd name="T14" fmla="*/ 190 w 1039"/>
              <a:gd name="T15" fmla="*/ 93 h 570"/>
              <a:gd name="T16" fmla="*/ 286 w 1039"/>
              <a:gd name="T17" fmla="*/ 52 h 570"/>
              <a:gd name="T18" fmla="*/ 381 w 1039"/>
              <a:gd name="T19" fmla="*/ 21 h 570"/>
              <a:gd name="T20" fmla="*/ 476 w 1039"/>
              <a:gd name="T21" fmla="*/ 0 h 570"/>
              <a:gd name="T22" fmla="*/ 583 w 1039"/>
              <a:gd name="T23" fmla="*/ 0 h 570"/>
              <a:gd name="T24" fmla="*/ 689 w 1039"/>
              <a:gd name="T25" fmla="*/ 0 h 570"/>
              <a:gd name="T26" fmla="*/ 784 w 1039"/>
              <a:gd name="T27" fmla="*/ 21 h 570"/>
              <a:gd name="T28" fmla="*/ 879 w 1039"/>
              <a:gd name="T29" fmla="*/ 42 h 570"/>
              <a:gd name="T30" fmla="*/ 964 w 1039"/>
              <a:gd name="T31" fmla="*/ 84 h 570"/>
              <a:gd name="T32" fmla="*/ 1038 w 1039"/>
              <a:gd name="T33" fmla="*/ 124 h 570"/>
              <a:gd name="T34" fmla="*/ 74 w 1039"/>
              <a:gd name="T35" fmla="*/ 569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39" h="570">
                <a:moveTo>
                  <a:pt x="74" y="569"/>
                </a:moveTo>
                <a:lnTo>
                  <a:pt x="33" y="497"/>
                </a:lnTo>
                <a:lnTo>
                  <a:pt x="0" y="435"/>
                </a:lnTo>
                <a:lnTo>
                  <a:pt x="0" y="352"/>
                </a:lnTo>
                <a:lnTo>
                  <a:pt x="10" y="290"/>
                </a:lnTo>
                <a:lnTo>
                  <a:pt x="54" y="218"/>
                </a:lnTo>
                <a:lnTo>
                  <a:pt x="106" y="155"/>
                </a:lnTo>
                <a:lnTo>
                  <a:pt x="190" y="93"/>
                </a:lnTo>
                <a:lnTo>
                  <a:pt x="286" y="52"/>
                </a:lnTo>
                <a:lnTo>
                  <a:pt x="381" y="21"/>
                </a:lnTo>
                <a:lnTo>
                  <a:pt x="476" y="0"/>
                </a:lnTo>
                <a:lnTo>
                  <a:pt x="583" y="0"/>
                </a:lnTo>
                <a:lnTo>
                  <a:pt x="689" y="0"/>
                </a:lnTo>
                <a:lnTo>
                  <a:pt x="784" y="21"/>
                </a:lnTo>
                <a:lnTo>
                  <a:pt x="879" y="42"/>
                </a:lnTo>
                <a:lnTo>
                  <a:pt x="964" y="84"/>
                </a:lnTo>
                <a:lnTo>
                  <a:pt x="1038" y="124"/>
                </a:lnTo>
                <a:lnTo>
                  <a:pt x="74" y="569"/>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7" name="Freeform 39"/>
          <p:cNvSpPr>
            <a:spLocks/>
          </p:cNvSpPr>
          <p:nvPr/>
        </p:nvSpPr>
        <p:spPr bwMode="auto">
          <a:xfrm>
            <a:off x="1927225" y="3941763"/>
            <a:ext cx="1649413" cy="904875"/>
          </a:xfrm>
          <a:custGeom>
            <a:avLst/>
            <a:gdLst>
              <a:gd name="T0" fmla="*/ 85 w 1039"/>
              <a:gd name="T1" fmla="*/ 569 h 570"/>
              <a:gd name="T2" fmla="*/ 33 w 1039"/>
              <a:gd name="T3" fmla="*/ 497 h 570"/>
              <a:gd name="T4" fmla="*/ 10 w 1039"/>
              <a:gd name="T5" fmla="*/ 424 h 570"/>
              <a:gd name="T6" fmla="*/ 0 w 1039"/>
              <a:gd name="T7" fmla="*/ 352 h 570"/>
              <a:gd name="T8" fmla="*/ 21 w 1039"/>
              <a:gd name="T9" fmla="*/ 290 h 570"/>
              <a:gd name="T10" fmla="*/ 54 w 1039"/>
              <a:gd name="T11" fmla="*/ 218 h 570"/>
              <a:gd name="T12" fmla="*/ 117 w 1039"/>
              <a:gd name="T13" fmla="*/ 155 h 570"/>
              <a:gd name="T14" fmla="*/ 190 w 1039"/>
              <a:gd name="T15" fmla="*/ 103 h 570"/>
              <a:gd name="T16" fmla="*/ 286 w 1039"/>
              <a:gd name="T17" fmla="*/ 52 h 570"/>
              <a:gd name="T18" fmla="*/ 381 w 1039"/>
              <a:gd name="T19" fmla="*/ 31 h 570"/>
              <a:gd name="T20" fmla="*/ 488 w 1039"/>
              <a:gd name="T21" fmla="*/ 10 h 570"/>
              <a:gd name="T22" fmla="*/ 583 w 1039"/>
              <a:gd name="T23" fmla="*/ 0 h 570"/>
              <a:gd name="T24" fmla="*/ 689 w 1039"/>
              <a:gd name="T25" fmla="*/ 10 h 570"/>
              <a:gd name="T26" fmla="*/ 784 w 1039"/>
              <a:gd name="T27" fmla="*/ 21 h 570"/>
              <a:gd name="T28" fmla="*/ 879 w 1039"/>
              <a:gd name="T29" fmla="*/ 52 h 570"/>
              <a:gd name="T30" fmla="*/ 964 w 1039"/>
              <a:gd name="T31" fmla="*/ 84 h 570"/>
              <a:gd name="T32" fmla="*/ 1038 w 1039"/>
              <a:gd name="T33" fmla="*/ 134 h 570"/>
              <a:gd name="T34" fmla="*/ 85 w 1039"/>
              <a:gd name="T35" fmla="*/ 569 h 5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39" h="570">
                <a:moveTo>
                  <a:pt x="85" y="569"/>
                </a:moveTo>
                <a:lnTo>
                  <a:pt x="33" y="497"/>
                </a:lnTo>
                <a:lnTo>
                  <a:pt x="10" y="424"/>
                </a:lnTo>
                <a:lnTo>
                  <a:pt x="0" y="352"/>
                </a:lnTo>
                <a:lnTo>
                  <a:pt x="21" y="290"/>
                </a:lnTo>
                <a:lnTo>
                  <a:pt x="54" y="218"/>
                </a:lnTo>
                <a:lnTo>
                  <a:pt x="117" y="155"/>
                </a:lnTo>
                <a:lnTo>
                  <a:pt x="190" y="103"/>
                </a:lnTo>
                <a:lnTo>
                  <a:pt x="286" y="52"/>
                </a:lnTo>
                <a:lnTo>
                  <a:pt x="381" y="31"/>
                </a:lnTo>
                <a:lnTo>
                  <a:pt x="488" y="10"/>
                </a:lnTo>
                <a:lnTo>
                  <a:pt x="583" y="0"/>
                </a:lnTo>
                <a:lnTo>
                  <a:pt x="689" y="10"/>
                </a:lnTo>
                <a:lnTo>
                  <a:pt x="784" y="21"/>
                </a:lnTo>
                <a:lnTo>
                  <a:pt x="879" y="52"/>
                </a:lnTo>
                <a:lnTo>
                  <a:pt x="964" y="84"/>
                </a:lnTo>
                <a:lnTo>
                  <a:pt x="1038" y="134"/>
                </a:lnTo>
                <a:lnTo>
                  <a:pt x="85" y="569"/>
                </a:lnTo>
              </a:path>
            </a:pathLst>
          </a:custGeom>
          <a:pattFill prst="pct75">
            <a:fgClr>
              <a:srgbClr val="99CCFF"/>
            </a:fgClr>
            <a:bgClr>
              <a:srgbClr val="BBBBBB"/>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8" name="Freeform 40"/>
          <p:cNvSpPr>
            <a:spLocks/>
          </p:cNvSpPr>
          <p:nvPr/>
        </p:nvSpPr>
        <p:spPr bwMode="auto">
          <a:xfrm>
            <a:off x="1944688" y="3957638"/>
            <a:ext cx="1649412" cy="869950"/>
          </a:xfrm>
          <a:custGeom>
            <a:avLst/>
            <a:gdLst>
              <a:gd name="T0" fmla="*/ 85 w 1039"/>
              <a:gd name="T1" fmla="*/ 547 h 548"/>
              <a:gd name="T2" fmla="*/ 33 w 1039"/>
              <a:gd name="T3" fmla="*/ 486 h 548"/>
              <a:gd name="T4" fmla="*/ 0 w 1039"/>
              <a:gd name="T5" fmla="*/ 413 h 548"/>
              <a:gd name="T6" fmla="*/ 0 w 1039"/>
              <a:gd name="T7" fmla="*/ 341 h 548"/>
              <a:gd name="T8" fmla="*/ 10 w 1039"/>
              <a:gd name="T9" fmla="*/ 279 h 548"/>
              <a:gd name="T10" fmla="*/ 54 w 1039"/>
              <a:gd name="T11" fmla="*/ 207 h 548"/>
              <a:gd name="T12" fmla="*/ 117 w 1039"/>
              <a:gd name="T13" fmla="*/ 145 h 548"/>
              <a:gd name="T14" fmla="*/ 190 w 1039"/>
              <a:gd name="T15" fmla="*/ 92 h 548"/>
              <a:gd name="T16" fmla="*/ 287 w 1039"/>
              <a:gd name="T17" fmla="*/ 52 h 548"/>
              <a:gd name="T18" fmla="*/ 382 w 1039"/>
              <a:gd name="T19" fmla="*/ 21 h 548"/>
              <a:gd name="T20" fmla="*/ 477 w 1039"/>
              <a:gd name="T21" fmla="*/ 0 h 548"/>
              <a:gd name="T22" fmla="*/ 583 w 1039"/>
              <a:gd name="T23" fmla="*/ 0 h 548"/>
              <a:gd name="T24" fmla="*/ 678 w 1039"/>
              <a:gd name="T25" fmla="*/ 0 h 548"/>
              <a:gd name="T26" fmla="*/ 773 w 1039"/>
              <a:gd name="T27" fmla="*/ 10 h 548"/>
              <a:gd name="T28" fmla="*/ 868 w 1039"/>
              <a:gd name="T29" fmla="*/ 42 h 548"/>
              <a:gd name="T30" fmla="*/ 953 w 1039"/>
              <a:gd name="T31" fmla="*/ 73 h 548"/>
              <a:gd name="T32" fmla="*/ 1038 w 1039"/>
              <a:gd name="T33" fmla="*/ 124 h 548"/>
              <a:gd name="T34" fmla="*/ 85 w 1039"/>
              <a:gd name="T35" fmla="*/ 547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39" h="548">
                <a:moveTo>
                  <a:pt x="85" y="547"/>
                </a:moveTo>
                <a:lnTo>
                  <a:pt x="33" y="486"/>
                </a:lnTo>
                <a:lnTo>
                  <a:pt x="0" y="413"/>
                </a:lnTo>
                <a:lnTo>
                  <a:pt x="0" y="341"/>
                </a:lnTo>
                <a:lnTo>
                  <a:pt x="10" y="279"/>
                </a:lnTo>
                <a:lnTo>
                  <a:pt x="54" y="207"/>
                </a:lnTo>
                <a:lnTo>
                  <a:pt x="117" y="145"/>
                </a:lnTo>
                <a:lnTo>
                  <a:pt x="190" y="92"/>
                </a:lnTo>
                <a:lnTo>
                  <a:pt x="287" y="52"/>
                </a:lnTo>
                <a:lnTo>
                  <a:pt x="382" y="21"/>
                </a:lnTo>
                <a:lnTo>
                  <a:pt x="477" y="0"/>
                </a:lnTo>
                <a:lnTo>
                  <a:pt x="583" y="0"/>
                </a:lnTo>
                <a:lnTo>
                  <a:pt x="678" y="0"/>
                </a:lnTo>
                <a:lnTo>
                  <a:pt x="773" y="10"/>
                </a:lnTo>
                <a:lnTo>
                  <a:pt x="868" y="42"/>
                </a:lnTo>
                <a:lnTo>
                  <a:pt x="953" y="73"/>
                </a:lnTo>
                <a:lnTo>
                  <a:pt x="1038" y="124"/>
                </a:lnTo>
                <a:lnTo>
                  <a:pt x="85" y="547"/>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09" name="Freeform 41"/>
          <p:cNvSpPr>
            <a:spLocks/>
          </p:cNvSpPr>
          <p:nvPr/>
        </p:nvSpPr>
        <p:spPr bwMode="auto">
          <a:xfrm>
            <a:off x="1960563" y="3957638"/>
            <a:ext cx="1633537" cy="869950"/>
          </a:xfrm>
          <a:custGeom>
            <a:avLst/>
            <a:gdLst>
              <a:gd name="T0" fmla="*/ 74 w 1029"/>
              <a:gd name="T1" fmla="*/ 547 h 548"/>
              <a:gd name="T2" fmla="*/ 33 w 1029"/>
              <a:gd name="T3" fmla="*/ 486 h 548"/>
              <a:gd name="T4" fmla="*/ 0 w 1029"/>
              <a:gd name="T5" fmla="*/ 413 h 548"/>
              <a:gd name="T6" fmla="*/ 0 w 1029"/>
              <a:gd name="T7" fmla="*/ 341 h 548"/>
              <a:gd name="T8" fmla="*/ 12 w 1029"/>
              <a:gd name="T9" fmla="*/ 279 h 548"/>
              <a:gd name="T10" fmla="*/ 54 w 1029"/>
              <a:gd name="T11" fmla="*/ 207 h 548"/>
              <a:gd name="T12" fmla="*/ 107 w 1029"/>
              <a:gd name="T13" fmla="*/ 145 h 548"/>
              <a:gd name="T14" fmla="*/ 180 w 1029"/>
              <a:gd name="T15" fmla="*/ 92 h 548"/>
              <a:gd name="T16" fmla="*/ 277 w 1029"/>
              <a:gd name="T17" fmla="*/ 52 h 548"/>
              <a:gd name="T18" fmla="*/ 372 w 1029"/>
              <a:gd name="T19" fmla="*/ 21 h 548"/>
              <a:gd name="T20" fmla="*/ 478 w 1029"/>
              <a:gd name="T21" fmla="*/ 10 h 548"/>
              <a:gd name="T22" fmla="*/ 573 w 1029"/>
              <a:gd name="T23" fmla="*/ 0 h 548"/>
              <a:gd name="T24" fmla="*/ 678 w 1029"/>
              <a:gd name="T25" fmla="*/ 0 h 548"/>
              <a:gd name="T26" fmla="*/ 774 w 1029"/>
              <a:gd name="T27" fmla="*/ 21 h 548"/>
              <a:gd name="T28" fmla="*/ 858 w 1029"/>
              <a:gd name="T29" fmla="*/ 42 h 548"/>
              <a:gd name="T30" fmla="*/ 954 w 1029"/>
              <a:gd name="T31" fmla="*/ 82 h 548"/>
              <a:gd name="T32" fmla="*/ 1028 w 1029"/>
              <a:gd name="T33" fmla="*/ 124 h 548"/>
              <a:gd name="T34" fmla="*/ 74 w 1029"/>
              <a:gd name="T35" fmla="*/ 547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29" h="548">
                <a:moveTo>
                  <a:pt x="74" y="547"/>
                </a:moveTo>
                <a:lnTo>
                  <a:pt x="33" y="486"/>
                </a:lnTo>
                <a:lnTo>
                  <a:pt x="0" y="413"/>
                </a:lnTo>
                <a:lnTo>
                  <a:pt x="0" y="341"/>
                </a:lnTo>
                <a:lnTo>
                  <a:pt x="12" y="279"/>
                </a:lnTo>
                <a:lnTo>
                  <a:pt x="54" y="207"/>
                </a:lnTo>
                <a:lnTo>
                  <a:pt x="107" y="145"/>
                </a:lnTo>
                <a:lnTo>
                  <a:pt x="180" y="92"/>
                </a:lnTo>
                <a:lnTo>
                  <a:pt x="277" y="52"/>
                </a:lnTo>
                <a:lnTo>
                  <a:pt x="372" y="21"/>
                </a:lnTo>
                <a:lnTo>
                  <a:pt x="478" y="10"/>
                </a:lnTo>
                <a:lnTo>
                  <a:pt x="573" y="0"/>
                </a:lnTo>
                <a:lnTo>
                  <a:pt x="678" y="0"/>
                </a:lnTo>
                <a:lnTo>
                  <a:pt x="774" y="21"/>
                </a:lnTo>
                <a:lnTo>
                  <a:pt x="858" y="42"/>
                </a:lnTo>
                <a:lnTo>
                  <a:pt x="954" y="82"/>
                </a:lnTo>
                <a:lnTo>
                  <a:pt x="1028" y="124"/>
                </a:lnTo>
                <a:lnTo>
                  <a:pt x="74" y="547"/>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0" name="Freeform 42"/>
          <p:cNvSpPr>
            <a:spLocks/>
          </p:cNvSpPr>
          <p:nvPr/>
        </p:nvSpPr>
        <p:spPr bwMode="auto">
          <a:xfrm>
            <a:off x="1960563" y="3957638"/>
            <a:ext cx="1633537" cy="869950"/>
          </a:xfrm>
          <a:custGeom>
            <a:avLst/>
            <a:gdLst>
              <a:gd name="T0" fmla="*/ 85 w 1029"/>
              <a:gd name="T1" fmla="*/ 547 h 548"/>
              <a:gd name="T2" fmla="*/ 33 w 1029"/>
              <a:gd name="T3" fmla="*/ 486 h 548"/>
              <a:gd name="T4" fmla="*/ 12 w 1029"/>
              <a:gd name="T5" fmla="*/ 413 h 548"/>
              <a:gd name="T6" fmla="*/ 0 w 1029"/>
              <a:gd name="T7" fmla="*/ 341 h 548"/>
              <a:gd name="T8" fmla="*/ 22 w 1029"/>
              <a:gd name="T9" fmla="*/ 279 h 548"/>
              <a:gd name="T10" fmla="*/ 54 w 1029"/>
              <a:gd name="T11" fmla="*/ 207 h 548"/>
              <a:gd name="T12" fmla="*/ 118 w 1029"/>
              <a:gd name="T13" fmla="*/ 155 h 548"/>
              <a:gd name="T14" fmla="*/ 192 w 1029"/>
              <a:gd name="T15" fmla="*/ 103 h 548"/>
              <a:gd name="T16" fmla="*/ 287 w 1029"/>
              <a:gd name="T17" fmla="*/ 52 h 548"/>
              <a:gd name="T18" fmla="*/ 382 w 1029"/>
              <a:gd name="T19" fmla="*/ 31 h 548"/>
              <a:gd name="T20" fmla="*/ 478 w 1029"/>
              <a:gd name="T21" fmla="*/ 10 h 548"/>
              <a:gd name="T22" fmla="*/ 573 w 1029"/>
              <a:gd name="T23" fmla="*/ 0 h 548"/>
              <a:gd name="T24" fmla="*/ 678 w 1029"/>
              <a:gd name="T25" fmla="*/ 10 h 548"/>
              <a:gd name="T26" fmla="*/ 774 w 1029"/>
              <a:gd name="T27" fmla="*/ 21 h 548"/>
              <a:gd name="T28" fmla="*/ 869 w 1029"/>
              <a:gd name="T29" fmla="*/ 52 h 548"/>
              <a:gd name="T30" fmla="*/ 954 w 1029"/>
              <a:gd name="T31" fmla="*/ 82 h 548"/>
              <a:gd name="T32" fmla="*/ 1028 w 1029"/>
              <a:gd name="T33" fmla="*/ 124 h 548"/>
              <a:gd name="T34" fmla="*/ 85 w 1029"/>
              <a:gd name="T35" fmla="*/ 547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29" h="548">
                <a:moveTo>
                  <a:pt x="85" y="547"/>
                </a:moveTo>
                <a:lnTo>
                  <a:pt x="33" y="486"/>
                </a:lnTo>
                <a:lnTo>
                  <a:pt x="12" y="413"/>
                </a:lnTo>
                <a:lnTo>
                  <a:pt x="0" y="341"/>
                </a:lnTo>
                <a:lnTo>
                  <a:pt x="22" y="279"/>
                </a:lnTo>
                <a:lnTo>
                  <a:pt x="54" y="207"/>
                </a:lnTo>
                <a:lnTo>
                  <a:pt x="118" y="155"/>
                </a:lnTo>
                <a:lnTo>
                  <a:pt x="192" y="103"/>
                </a:lnTo>
                <a:lnTo>
                  <a:pt x="287" y="52"/>
                </a:lnTo>
                <a:lnTo>
                  <a:pt x="382" y="31"/>
                </a:lnTo>
                <a:lnTo>
                  <a:pt x="478" y="10"/>
                </a:lnTo>
                <a:lnTo>
                  <a:pt x="573" y="0"/>
                </a:lnTo>
                <a:lnTo>
                  <a:pt x="678" y="10"/>
                </a:lnTo>
                <a:lnTo>
                  <a:pt x="774" y="21"/>
                </a:lnTo>
                <a:lnTo>
                  <a:pt x="869" y="52"/>
                </a:lnTo>
                <a:lnTo>
                  <a:pt x="954" y="82"/>
                </a:lnTo>
                <a:lnTo>
                  <a:pt x="1028" y="124"/>
                </a:lnTo>
                <a:lnTo>
                  <a:pt x="85" y="547"/>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1" name="Freeform 43"/>
          <p:cNvSpPr>
            <a:spLocks/>
          </p:cNvSpPr>
          <p:nvPr/>
        </p:nvSpPr>
        <p:spPr bwMode="auto">
          <a:xfrm>
            <a:off x="1979613" y="3975100"/>
            <a:ext cx="1614487" cy="835025"/>
          </a:xfrm>
          <a:custGeom>
            <a:avLst/>
            <a:gdLst>
              <a:gd name="T0" fmla="*/ 85 w 1017"/>
              <a:gd name="T1" fmla="*/ 525 h 526"/>
              <a:gd name="T2" fmla="*/ 31 w 1017"/>
              <a:gd name="T3" fmla="*/ 464 h 526"/>
              <a:gd name="T4" fmla="*/ 0 w 1017"/>
              <a:gd name="T5" fmla="*/ 402 h 526"/>
              <a:gd name="T6" fmla="*/ 0 w 1017"/>
              <a:gd name="T7" fmla="*/ 330 h 526"/>
              <a:gd name="T8" fmla="*/ 21 w 1017"/>
              <a:gd name="T9" fmla="*/ 268 h 526"/>
              <a:gd name="T10" fmla="*/ 52 w 1017"/>
              <a:gd name="T11" fmla="*/ 207 h 526"/>
              <a:gd name="T12" fmla="*/ 106 w 1017"/>
              <a:gd name="T13" fmla="*/ 144 h 526"/>
              <a:gd name="T14" fmla="*/ 190 w 1017"/>
              <a:gd name="T15" fmla="*/ 92 h 526"/>
              <a:gd name="T16" fmla="*/ 275 w 1017"/>
              <a:gd name="T17" fmla="*/ 52 h 526"/>
              <a:gd name="T18" fmla="*/ 370 w 1017"/>
              <a:gd name="T19" fmla="*/ 21 h 526"/>
              <a:gd name="T20" fmla="*/ 466 w 1017"/>
              <a:gd name="T21" fmla="*/ 0 h 526"/>
              <a:gd name="T22" fmla="*/ 571 w 1017"/>
              <a:gd name="T23" fmla="*/ 0 h 526"/>
              <a:gd name="T24" fmla="*/ 666 w 1017"/>
              <a:gd name="T25" fmla="*/ 0 h 526"/>
              <a:gd name="T26" fmla="*/ 762 w 1017"/>
              <a:gd name="T27" fmla="*/ 21 h 526"/>
              <a:gd name="T28" fmla="*/ 857 w 1017"/>
              <a:gd name="T29" fmla="*/ 42 h 526"/>
              <a:gd name="T30" fmla="*/ 942 w 1017"/>
              <a:gd name="T31" fmla="*/ 71 h 526"/>
              <a:gd name="T32" fmla="*/ 1016 w 1017"/>
              <a:gd name="T33" fmla="*/ 123 h 526"/>
              <a:gd name="T34" fmla="*/ 85 w 1017"/>
              <a:gd name="T35" fmla="*/ 525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17" h="526">
                <a:moveTo>
                  <a:pt x="85" y="525"/>
                </a:moveTo>
                <a:lnTo>
                  <a:pt x="31" y="464"/>
                </a:lnTo>
                <a:lnTo>
                  <a:pt x="0" y="402"/>
                </a:lnTo>
                <a:lnTo>
                  <a:pt x="0" y="330"/>
                </a:lnTo>
                <a:lnTo>
                  <a:pt x="21" y="268"/>
                </a:lnTo>
                <a:lnTo>
                  <a:pt x="52" y="207"/>
                </a:lnTo>
                <a:lnTo>
                  <a:pt x="106" y="144"/>
                </a:lnTo>
                <a:lnTo>
                  <a:pt x="190" y="92"/>
                </a:lnTo>
                <a:lnTo>
                  <a:pt x="275" y="52"/>
                </a:lnTo>
                <a:lnTo>
                  <a:pt x="370" y="21"/>
                </a:lnTo>
                <a:lnTo>
                  <a:pt x="466" y="0"/>
                </a:lnTo>
                <a:lnTo>
                  <a:pt x="571" y="0"/>
                </a:lnTo>
                <a:lnTo>
                  <a:pt x="666" y="0"/>
                </a:lnTo>
                <a:lnTo>
                  <a:pt x="762" y="21"/>
                </a:lnTo>
                <a:lnTo>
                  <a:pt x="857" y="42"/>
                </a:lnTo>
                <a:lnTo>
                  <a:pt x="942" y="71"/>
                </a:lnTo>
                <a:lnTo>
                  <a:pt x="1016" y="123"/>
                </a:lnTo>
                <a:lnTo>
                  <a:pt x="85" y="52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2" name="Freeform 44"/>
          <p:cNvSpPr>
            <a:spLocks/>
          </p:cNvSpPr>
          <p:nvPr/>
        </p:nvSpPr>
        <p:spPr bwMode="auto">
          <a:xfrm>
            <a:off x="1997075" y="3975100"/>
            <a:ext cx="1597025" cy="835025"/>
          </a:xfrm>
          <a:custGeom>
            <a:avLst/>
            <a:gdLst>
              <a:gd name="T0" fmla="*/ 74 w 1006"/>
              <a:gd name="T1" fmla="*/ 525 h 526"/>
              <a:gd name="T2" fmla="*/ 31 w 1006"/>
              <a:gd name="T3" fmla="*/ 464 h 526"/>
              <a:gd name="T4" fmla="*/ 0 w 1006"/>
              <a:gd name="T5" fmla="*/ 402 h 526"/>
              <a:gd name="T6" fmla="*/ 0 w 1006"/>
              <a:gd name="T7" fmla="*/ 330 h 526"/>
              <a:gd name="T8" fmla="*/ 10 w 1006"/>
              <a:gd name="T9" fmla="*/ 268 h 526"/>
              <a:gd name="T10" fmla="*/ 52 w 1006"/>
              <a:gd name="T11" fmla="*/ 207 h 526"/>
              <a:gd name="T12" fmla="*/ 106 w 1006"/>
              <a:gd name="T13" fmla="*/ 144 h 526"/>
              <a:gd name="T14" fmla="*/ 180 w 1006"/>
              <a:gd name="T15" fmla="*/ 92 h 526"/>
              <a:gd name="T16" fmla="*/ 275 w 1006"/>
              <a:gd name="T17" fmla="*/ 52 h 526"/>
              <a:gd name="T18" fmla="*/ 370 w 1006"/>
              <a:gd name="T19" fmla="*/ 21 h 526"/>
              <a:gd name="T20" fmla="*/ 465 w 1006"/>
              <a:gd name="T21" fmla="*/ 10 h 526"/>
              <a:gd name="T22" fmla="*/ 560 w 1006"/>
              <a:gd name="T23" fmla="*/ 0 h 526"/>
              <a:gd name="T24" fmla="*/ 656 w 1006"/>
              <a:gd name="T25" fmla="*/ 10 h 526"/>
              <a:gd name="T26" fmla="*/ 761 w 1006"/>
              <a:gd name="T27" fmla="*/ 21 h 526"/>
              <a:gd name="T28" fmla="*/ 846 w 1006"/>
              <a:gd name="T29" fmla="*/ 42 h 526"/>
              <a:gd name="T30" fmla="*/ 931 w 1006"/>
              <a:gd name="T31" fmla="*/ 82 h 526"/>
              <a:gd name="T32" fmla="*/ 1005 w 1006"/>
              <a:gd name="T33" fmla="*/ 123 h 526"/>
              <a:gd name="T34" fmla="*/ 74 w 1006"/>
              <a:gd name="T35" fmla="*/ 525 h 5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6" h="526">
                <a:moveTo>
                  <a:pt x="74" y="525"/>
                </a:moveTo>
                <a:lnTo>
                  <a:pt x="31" y="464"/>
                </a:lnTo>
                <a:lnTo>
                  <a:pt x="0" y="402"/>
                </a:lnTo>
                <a:lnTo>
                  <a:pt x="0" y="330"/>
                </a:lnTo>
                <a:lnTo>
                  <a:pt x="10" y="268"/>
                </a:lnTo>
                <a:lnTo>
                  <a:pt x="52" y="207"/>
                </a:lnTo>
                <a:lnTo>
                  <a:pt x="106" y="144"/>
                </a:lnTo>
                <a:lnTo>
                  <a:pt x="180" y="92"/>
                </a:lnTo>
                <a:lnTo>
                  <a:pt x="275" y="52"/>
                </a:lnTo>
                <a:lnTo>
                  <a:pt x="370" y="21"/>
                </a:lnTo>
                <a:lnTo>
                  <a:pt x="465" y="10"/>
                </a:lnTo>
                <a:lnTo>
                  <a:pt x="560" y="0"/>
                </a:lnTo>
                <a:lnTo>
                  <a:pt x="656" y="10"/>
                </a:lnTo>
                <a:lnTo>
                  <a:pt x="761" y="21"/>
                </a:lnTo>
                <a:lnTo>
                  <a:pt x="846" y="42"/>
                </a:lnTo>
                <a:lnTo>
                  <a:pt x="931" y="82"/>
                </a:lnTo>
                <a:lnTo>
                  <a:pt x="1005" y="123"/>
                </a:lnTo>
                <a:lnTo>
                  <a:pt x="74" y="52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3" name="Freeform 45"/>
          <p:cNvSpPr>
            <a:spLocks/>
          </p:cNvSpPr>
          <p:nvPr/>
        </p:nvSpPr>
        <p:spPr bwMode="auto">
          <a:xfrm>
            <a:off x="1997075" y="3990975"/>
            <a:ext cx="1597025" cy="819150"/>
          </a:xfrm>
          <a:custGeom>
            <a:avLst/>
            <a:gdLst>
              <a:gd name="T0" fmla="*/ 85 w 1006"/>
              <a:gd name="T1" fmla="*/ 515 h 516"/>
              <a:gd name="T2" fmla="*/ 31 w 1006"/>
              <a:gd name="T3" fmla="*/ 454 h 516"/>
              <a:gd name="T4" fmla="*/ 10 w 1006"/>
              <a:gd name="T5" fmla="*/ 381 h 516"/>
              <a:gd name="T6" fmla="*/ 0 w 1006"/>
              <a:gd name="T7" fmla="*/ 320 h 516"/>
              <a:gd name="T8" fmla="*/ 21 w 1006"/>
              <a:gd name="T9" fmla="*/ 258 h 516"/>
              <a:gd name="T10" fmla="*/ 52 w 1006"/>
              <a:gd name="T11" fmla="*/ 196 h 516"/>
              <a:gd name="T12" fmla="*/ 116 w 1006"/>
              <a:gd name="T13" fmla="*/ 134 h 516"/>
              <a:gd name="T14" fmla="*/ 190 w 1006"/>
              <a:gd name="T15" fmla="*/ 82 h 516"/>
              <a:gd name="T16" fmla="*/ 275 w 1006"/>
              <a:gd name="T17" fmla="*/ 42 h 516"/>
              <a:gd name="T18" fmla="*/ 370 w 1006"/>
              <a:gd name="T19" fmla="*/ 21 h 516"/>
              <a:gd name="T20" fmla="*/ 465 w 1006"/>
              <a:gd name="T21" fmla="*/ 0 h 516"/>
              <a:gd name="T22" fmla="*/ 571 w 1006"/>
              <a:gd name="T23" fmla="*/ 0 h 516"/>
              <a:gd name="T24" fmla="*/ 666 w 1006"/>
              <a:gd name="T25" fmla="*/ 0 h 516"/>
              <a:gd name="T26" fmla="*/ 761 w 1006"/>
              <a:gd name="T27" fmla="*/ 10 h 516"/>
              <a:gd name="T28" fmla="*/ 846 w 1006"/>
              <a:gd name="T29" fmla="*/ 42 h 516"/>
              <a:gd name="T30" fmla="*/ 931 w 1006"/>
              <a:gd name="T31" fmla="*/ 71 h 516"/>
              <a:gd name="T32" fmla="*/ 1005 w 1006"/>
              <a:gd name="T33" fmla="*/ 113 h 516"/>
              <a:gd name="T34" fmla="*/ 85 w 1006"/>
              <a:gd name="T35" fmla="*/ 515 h 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06" h="516">
                <a:moveTo>
                  <a:pt x="85" y="515"/>
                </a:moveTo>
                <a:lnTo>
                  <a:pt x="31" y="454"/>
                </a:lnTo>
                <a:lnTo>
                  <a:pt x="10" y="381"/>
                </a:lnTo>
                <a:lnTo>
                  <a:pt x="0" y="320"/>
                </a:lnTo>
                <a:lnTo>
                  <a:pt x="21" y="258"/>
                </a:lnTo>
                <a:lnTo>
                  <a:pt x="52" y="196"/>
                </a:lnTo>
                <a:lnTo>
                  <a:pt x="116" y="134"/>
                </a:lnTo>
                <a:lnTo>
                  <a:pt x="190" y="82"/>
                </a:lnTo>
                <a:lnTo>
                  <a:pt x="275" y="42"/>
                </a:lnTo>
                <a:lnTo>
                  <a:pt x="370" y="21"/>
                </a:lnTo>
                <a:lnTo>
                  <a:pt x="465" y="0"/>
                </a:lnTo>
                <a:lnTo>
                  <a:pt x="571" y="0"/>
                </a:lnTo>
                <a:lnTo>
                  <a:pt x="666" y="0"/>
                </a:lnTo>
                <a:lnTo>
                  <a:pt x="761" y="10"/>
                </a:lnTo>
                <a:lnTo>
                  <a:pt x="846" y="42"/>
                </a:lnTo>
                <a:lnTo>
                  <a:pt x="931" y="71"/>
                </a:lnTo>
                <a:lnTo>
                  <a:pt x="1005" y="113"/>
                </a:lnTo>
                <a:lnTo>
                  <a:pt x="85" y="51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4" name="Freeform 46"/>
          <p:cNvSpPr>
            <a:spLocks/>
          </p:cNvSpPr>
          <p:nvPr/>
        </p:nvSpPr>
        <p:spPr bwMode="auto">
          <a:xfrm>
            <a:off x="2012950" y="3990975"/>
            <a:ext cx="1581150" cy="803275"/>
          </a:xfrm>
          <a:custGeom>
            <a:avLst/>
            <a:gdLst>
              <a:gd name="T0" fmla="*/ 85 w 996"/>
              <a:gd name="T1" fmla="*/ 505 h 506"/>
              <a:gd name="T2" fmla="*/ 31 w 996"/>
              <a:gd name="T3" fmla="*/ 454 h 506"/>
              <a:gd name="T4" fmla="*/ 0 w 996"/>
              <a:gd name="T5" fmla="*/ 381 h 506"/>
              <a:gd name="T6" fmla="*/ 0 w 996"/>
              <a:gd name="T7" fmla="*/ 320 h 506"/>
              <a:gd name="T8" fmla="*/ 21 w 996"/>
              <a:gd name="T9" fmla="*/ 258 h 506"/>
              <a:gd name="T10" fmla="*/ 52 w 996"/>
              <a:gd name="T11" fmla="*/ 197 h 506"/>
              <a:gd name="T12" fmla="*/ 106 w 996"/>
              <a:gd name="T13" fmla="*/ 134 h 506"/>
              <a:gd name="T14" fmla="*/ 180 w 996"/>
              <a:gd name="T15" fmla="*/ 92 h 506"/>
              <a:gd name="T16" fmla="*/ 275 w 996"/>
              <a:gd name="T17" fmla="*/ 52 h 506"/>
              <a:gd name="T18" fmla="*/ 370 w 996"/>
              <a:gd name="T19" fmla="*/ 21 h 506"/>
              <a:gd name="T20" fmla="*/ 466 w 996"/>
              <a:gd name="T21" fmla="*/ 10 h 506"/>
              <a:gd name="T22" fmla="*/ 561 w 996"/>
              <a:gd name="T23" fmla="*/ 0 h 506"/>
              <a:gd name="T24" fmla="*/ 656 w 996"/>
              <a:gd name="T25" fmla="*/ 0 h 506"/>
              <a:gd name="T26" fmla="*/ 751 w 996"/>
              <a:gd name="T27" fmla="*/ 21 h 506"/>
              <a:gd name="T28" fmla="*/ 846 w 996"/>
              <a:gd name="T29" fmla="*/ 42 h 506"/>
              <a:gd name="T30" fmla="*/ 921 w 996"/>
              <a:gd name="T31" fmla="*/ 72 h 506"/>
              <a:gd name="T32" fmla="*/ 995 w 996"/>
              <a:gd name="T33" fmla="*/ 113 h 506"/>
              <a:gd name="T34" fmla="*/ 85 w 996"/>
              <a:gd name="T35" fmla="*/ 505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6" h="506">
                <a:moveTo>
                  <a:pt x="85" y="505"/>
                </a:moveTo>
                <a:lnTo>
                  <a:pt x="31" y="454"/>
                </a:lnTo>
                <a:lnTo>
                  <a:pt x="0" y="381"/>
                </a:lnTo>
                <a:lnTo>
                  <a:pt x="0" y="320"/>
                </a:lnTo>
                <a:lnTo>
                  <a:pt x="21" y="258"/>
                </a:lnTo>
                <a:lnTo>
                  <a:pt x="52" y="197"/>
                </a:lnTo>
                <a:lnTo>
                  <a:pt x="106" y="134"/>
                </a:lnTo>
                <a:lnTo>
                  <a:pt x="180" y="92"/>
                </a:lnTo>
                <a:lnTo>
                  <a:pt x="275" y="52"/>
                </a:lnTo>
                <a:lnTo>
                  <a:pt x="370" y="21"/>
                </a:lnTo>
                <a:lnTo>
                  <a:pt x="466" y="10"/>
                </a:lnTo>
                <a:lnTo>
                  <a:pt x="561" y="0"/>
                </a:lnTo>
                <a:lnTo>
                  <a:pt x="656" y="0"/>
                </a:lnTo>
                <a:lnTo>
                  <a:pt x="751" y="21"/>
                </a:lnTo>
                <a:lnTo>
                  <a:pt x="846" y="42"/>
                </a:lnTo>
                <a:lnTo>
                  <a:pt x="921" y="72"/>
                </a:lnTo>
                <a:lnTo>
                  <a:pt x="995" y="113"/>
                </a:lnTo>
                <a:lnTo>
                  <a:pt x="85" y="50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5" name="Freeform 47"/>
          <p:cNvSpPr>
            <a:spLocks/>
          </p:cNvSpPr>
          <p:nvPr/>
        </p:nvSpPr>
        <p:spPr bwMode="auto">
          <a:xfrm>
            <a:off x="2030413" y="3990975"/>
            <a:ext cx="1563687" cy="803275"/>
          </a:xfrm>
          <a:custGeom>
            <a:avLst/>
            <a:gdLst>
              <a:gd name="T0" fmla="*/ 74 w 985"/>
              <a:gd name="T1" fmla="*/ 505 h 506"/>
              <a:gd name="T2" fmla="*/ 31 w 985"/>
              <a:gd name="T3" fmla="*/ 444 h 506"/>
              <a:gd name="T4" fmla="*/ 0 w 985"/>
              <a:gd name="T5" fmla="*/ 381 h 506"/>
              <a:gd name="T6" fmla="*/ 0 w 985"/>
              <a:gd name="T7" fmla="*/ 320 h 506"/>
              <a:gd name="T8" fmla="*/ 10 w 985"/>
              <a:gd name="T9" fmla="*/ 258 h 506"/>
              <a:gd name="T10" fmla="*/ 54 w 985"/>
              <a:gd name="T11" fmla="*/ 197 h 506"/>
              <a:gd name="T12" fmla="*/ 106 w 985"/>
              <a:gd name="T13" fmla="*/ 144 h 506"/>
              <a:gd name="T14" fmla="*/ 180 w 985"/>
              <a:gd name="T15" fmla="*/ 92 h 506"/>
              <a:gd name="T16" fmla="*/ 275 w 985"/>
              <a:gd name="T17" fmla="*/ 52 h 506"/>
              <a:gd name="T18" fmla="*/ 360 w 985"/>
              <a:gd name="T19" fmla="*/ 31 h 506"/>
              <a:gd name="T20" fmla="*/ 455 w 985"/>
              <a:gd name="T21" fmla="*/ 10 h 506"/>
              <a:gd name="T22" fmla="*/ 550 w 985"/>
              <a:gd name="T23" fmla="*/ 0 h 506"/>
              <a:gd name="T24" fmla="*/ 645 w 985"/>
              <a:gd name="T25" fmla="*/ 10 h 506"/>
              <a:gd name="T26" fmla="*/ 740 w 985"/>
              <a:gd name="T27" fmla="*/ 21 h 506"/>
              <a:gd name="T28" fmla="*/ 835 w 985"/>
              <a:gd name="T29" fmla="*/ 42 h 506"/>
              <a:gd name="T30" fmla="*/ 920 w 985"/>
              <a:gd name="T31" fmla="*/ 82 h 506"/>
              <a:gd name="T32" fmla="*/ 984 w 985"/>
              <a:gd name="T33" fmla="*/ 124 h 506"/>
              <a:gd name="T34" fmla="*/ 74 w 985"/>
              <a:gd name="T35" fmla="*/ 505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5" h="506">
                <a:moveTo>
                  <a:pt x="74" y="505"/>
                </a:moveTo>
                <a:lnTo>
                  <a:pt x="31" y="444"/>
                </a:lnTo>
                <a:lnTo>
                  <a:pt x="0" y="381"/>
                </a:lnTo>
                <a:lnTo>
                  <a:pt x="0" y="320"/>
                </a:lnTo>
                <a:lnTo>
                  <a:pt x="10" y="258"/>
                </a:lnTo>
                <a:lnTo>
                  <a:pt x="54" y="197"/>
                </a:lnTo>
                <a:lnTo>
                  <a:pt x="106" y="144"/>
                </a:lnTo>
                <a:lnTo>
                  <a:pt x="180" y="92"/>
                </a:lnTo>
                <a:lnTo>
                  <a:pt x="275" y="52"/>
                </a:lnTo>
                <a:lnTo>
                  <a:pt x="360" y="31"/>
                </a:lnTo>
                <a:lnTo>
                  <a:pt x="455" y="10"/>
                </a:lnTo>
                <a:lnTo>
                  <a:pt x="550" y="0"/>
                </a:lnTo>
                <a:lnTo>
                  <a:pt x="645" y="10"/>
                </a:lnTo>
                <a:lnTo>
                  <a:pt x="740" y="21"/>
                </a:lnTo>
                <a:lnTo>
                  <a:pt x="835" y="42"/>
                </a:lnTo>
                <a:lnTo>
                  <a:pt x="920" y="82"/>
                </a:lnTo>
                <a:lnTo>
                  <a:pt x="984" y="124"/>
                </a:lnTo>
                <a:lnTo>
                  <a:pt x="74" y="50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6" name="Freeform 48"/>
          <p:cNvSpPr>
            <a:spLocks/>
          </p:cNvSpPr>
          <p:nvPr/>
        </p:nvSpPr>
        <p:spPr bwMode="auto">
          <a:xfrm>
            <a:off x="2030413" y="4010025"/>
            <a:ext cx="1579562" cy="784225"/>
          </a:xfrm>
          <a:custGeom>
            <a:avLst/>
            <a:gdLst>
              <a:gd name="T0" fmla="*/ 85 w 995"/>
              <a:gd name="T1" fmla="*/ 493 h 494"/>
              <a:gd name="T2" fmla="*/ 31 w 995"/>
              <a:gd name="T3" fmla="*/ 432 h 494"/>
              <a:gd name="T4" fmla="*/ 10 w 995"/>
              <a:gd name="T5" fmla="*/ 370 h 494"/>
              <a:gd name="T6" fmla="*/ 0 w 995"/>
              <a:gd name="T7" fmla="*/ 309 h 494"/>
              <a:gd name="T8" fmla="*/ 21 w 995"/>
              <a:gd name="T9" fmla="*/ 247 h 494"/>
              <a:gd name="T10" fmla="*/ 53 w 995"/>
              <a:gd name="T11" fmla="*/ 186 h 494"/>
              <a:gd name="T12" fmla="*/ 116 w 995"/>
              <a:gd name="T13" fmla="*/ 134 h 494"/>
              <a:gd name="T14" fmla="*/ 180 w 995"/>
              <a:gd name="T15" fmla="*/ 82 h 494"/>
              <a:gd name="T16" fmla="*/ 275 w 995"/>
              <a:gd name="T17" fmla="*/ 42 h 494"/>
              <a:gd name="T18" fmla="*/ 370 w 995"/>
              <a:gd name="T19" fmla="*/ 21 h 494"/>
              <a:gd name="T20" fmla="*/ 465 w 995"/>
              <a:gd name="T21" fmla="*/ 0 h 494"/>
              <a:gd name="T22" fmla="*/ 560 w 995"/>
              <a:gd name="T23" fmla="*/ 0 h 494"/>
              <a:gd name="T24" fmla="*/ 655 w 995"/>
              <a:gd name="T25" fmla="*/ 0 h 494"/>
              <a:gd name="T26" fmla="*/ 750 w 995"/>
              <a:gd name="T27" fmla="*/ 21 h 494"/>
              <a:gd name="T28" fmla="*/ 835 w 995"/>
              <a:gd name="T29" fmla="*/ 42 h 494"/>
              <a:gd name="T30" fmla="*/ 920 w 995"/>
              <a:gd name="T31" fmla="*/ 71 h 494"/>
              <a:gd name="T32" fmla="*/ 994 w 995"/>
              <a:gd name="T33" fmla="*/ 113 h 494"/>
              <a:gd name="T34" fmla="*/ 85 w 995"/>
              <a:gd name="T35" fmla="*/ 493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95" h="494">
                <a:moveTo>
                  <a:pt x="85" y="493"/>
                </a:moveTo>
                <a:lnTo>
                  <a:pt x="31" y="432"/>
                </a:lnTo>
                <a:lnTo>
                  <a:pt x="10" y="370"/>
                </a:lnTo>
                <a:lnTo>
                  <a:pt x="0" y="309"/>
                </a:lnTo>
                <a:lnTo>
                  <a:pt x="21" y="247"/>
                </a:lnTo>
                <a:lnTo>
                  <a:pt x="53" y="186"/>
                </a:lnTo>
                <a:lnTo>
                  <a:pt x="116" y="134"/>
                </a:lnTo>
                <a:lnTo>
                  <a:pt x="180" y="82"/>
                </a:lnTo>
                <a:lnTo>
                  <a:pt x="275" y="42"/>
                </a:lnTo>
                <a:lnTo>
                  <a:pt x="370" y="21"/>
                </a:lnTo>
                <a:lnTo>
                  <a:pt x="465" y="0"/>
                </a:lnTo>
                <a:lnTo>
                  <a:pt x="560" y="0"/>
                </a:lnTo>
                <a:lnTo>
                  <a:pt x="655" y="0"/>
                </a:lnTo>
                <a:lnTo>
                  <a:pt x="750" y="21"/>
                </a:lnTo>
                <a:lnTo>
                  <a:pt x="835" y="42"/>
                </a:lnTo>
                <a:lnTo>
                  <a:pt x="920" y="71"/>
                </a:lnTo>
                <a:lnTo>
                  <a:pt x="994" y="113"/>
                </a:lnTo>
                <a:lnTo>
                  <a:pt x="85" y="49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7" name="Freeform 49"/>
          <p:cNvSpPr>
            <a:spLocks/>
          </p:cNvSpPr>
          <p:nvPr/>
        </p:nvSpPr>
        <p:spPr bwMode="auto">
          <a:xfrm>
            <a:off x="2046288" y="4010025"/>
            <a:ext cx="1563687" cy="769938"/>
          </a:xfrm>
          <a:custGeom>
            <a:avLst/>
            <a:gdLst>
              <a:gd name="T0" fmla="*/ 74 w 985"/>
              <a:gd name="T1" fmla="*/ 484 h 485"/>
              <a:gd name="T2" fmla="*/ 31 w 985"/>
              <a:gd name="T3" fmla="*/ 432 h 485"/>
              <a:gd name="T4" fmla="*/ 10 w 985"/>
              <a:gd name="T5" fmla="*/ 370 h 485"/>
              <a:gd name="T6" fmla="*/ 0 w 985"/>
              <a:gd name="T7" fmla="*/ 309 h 485"/>
              <a:gd name="T8" fmla="*/ 21 w 985"/>
              <a:gd name="T9" fmla="*/ 246 h 485"/>
              <a:gd name="T10" fmla="*/ 54 w 985"/>
              <a:gd name="T11" fmla="*/ 186 h 485"/>
              <a:gd name="T12" fmla="*/ 106 w 985"/>
              <a:gd name="T13" fmla="*/ 134 h 485"/>
              <a:gd name="T14" fmla="*/ 180 w 985"/>
              <a:gd name="T15" fmla="*/ 92 h 485"/>
              <a:gd name="T16" fmla="*/ 275 w 985"/>
              <a:gd name="T17" fmla="*/ 50 h 485"/>
              <a:gd name="T18" fmla="*/ 360 w 985"/>
              <a:gd name="T19" fmla="*/ 21 h 485"/>
              <a:gd name="T20" fmla="*/ 455 w 985"/>
              <a:gd name="T21" fmla="*/ 10 h 485"/>
              <a:gd name="T22" fmla="*/ 550 w 985"/>
              <a:gd name="T23" fmla="*/ 0 h 485"/>
              <a:gd name="T24" fmla="*/ 645 w 985"/>
              <a:gd name="T25" fmla="*/ 10 h 485"/>
              <a:gd name="T26" fmla="*/ 740 w 985"/>
              <a:gd name="T27" fmla="*/ 21 h 485"/>
              <a:gd name="T28" fmla="*/ 825 w 985"/>
              <a:gd name="T29" fmla="*/ 42 h 485"/>
              <a:gd name="T30" fmla="*/ 910 w 985"/>
              <a:gd name="T31" fmla="*/ 71 h 485"/>
              <a:gd name="T32" fmla="*/ 984 w 985"/>
              <a:gd name="T33" fmla="*/ 113 h 485"/>
              <a:gd name="T34" fmla="*/ 74 w 985"/>
              <a:gd name="T35" fmla="*/ 484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85" h="485">
                <a:moveTo>
                  <a:pt x="74" y="484"/>
                </a:moveTo>
                <a:lnTo>
                  <a:pt x="31" y="432"/>
                </a:lnTo>
                <a:lnTo>
                  <a:pt x="10" y="370"/>
                </a:lnTo>
                <a:lnTo>
                  <a:pt x="0" y="309"/>
                </a:lnTo>
                <a:lnTo>
                  <a:pt x="21" y="246"/>
                </a:lnTo>
                <a:lnTo>
                  <a:pt x="54" y="186"/>
                </a:lnTo>
                <a:lnTo>
                  <a:pt x="106" y="134"/>
                </a:lnTo>
                <a:lnTo>
                  <a:pt x="180" y="92"/>
                </a:lnTo>
                <a:lnTo>
                  <a:pt x="275" y="50"/>
                </a:lnTo>
                <a:lnTo>
                  <a:pt x="360" y="21"/>
                </a:lnTo>
                <a:lnTo>
                  <a:pt x="455" y="10"/>
                </a:lnTo>
                <a:lnTo>
                  <a:pt x="550" y="0"/>
                </a:lnTo>
                <a:lnTo>
                  <a:pt x="645" y="10"/>
                </a:lnTo>
                <a:lnTo>
                  <a:pt x="740" y="21"/>
                </a:lnTo>
                <a:lnTo>
                  <a:pt x="825" y="42"/>
                </a:lnTo>
                <a:lnTo>
                  <a:pt x="910" y="71"/>
                </a:lnTo>
                <a:lnTo>
                  <a:pt x="984" y="113"/>
                </a:lnTo>
                <a:lnTo>
                  <a:pt x="74" y="48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8" name="Freeform 50"/>
          <p:cNvSpPr>
            <a:spLocks/>
          </p:cNvSpPr>
          <p:nvPr/>
        </p:nvSpPr>
        <p:spPr bwMode="auto">
          <a:xfrm>
            <a:off x="2063750" y="4025900"/>
            <a:ext cx="1546225" cy="754063"/>
          </a:xfrm>
          <a:custGeom>
            <a:avLst/>
            <a:gdLst>
              <a:gd name="T0" fmla="*/ 74 w 974"/>
              <a:gd name="T1" fmla="*/ 474 h 475"/>
              <a:gd name="T2" fmla="*/ 33 w 974"/>
              <a:gd name="T3" fmla="*/ 422 h 475"/>
              <a:gd name="T4" fmla="*/ 0 w 974"/>
              <a:gd name="T5" fmla="*/ 360 h 475"/>
              <a:gd name="T6" fmla="*/ 0 w 974"/>
              <a:gd name="T7" fmla="*/ 299 h 475"/>
              <a:gd name="T8" fmla="*/ 10 w 974"/>
              <a:gd name="T9" fmla="*/ 236 h 475"/>
              <a:gd name="T10" fmla="*/ 53 w 974"/>
              <a:gd name="T11" fmla="*/ 175 h 475"/>
              <a:gd name="T12" fmla="*/ 105 w 974"/>
              <a:gd name="T13" fmla="*/ 123 h 475"/>
              <a:gd name="T14" fmla="*/ 180 w 974"/>
              <a:gd name="T15" fmla="*/ 82 h 475"/>
              <a:gd name="T16" fmla="*/ 264 w 974"/>
              <a:gd name="T17" fmla="*/ 40 h 475"/>
              <a:gd name="T18" fmla="*/ 359 w 974"/>
              <a:gd name="T19" fmla="*/ 21 h 475"/>
              <a:gd name="T20" fmla="*/ 444 w 974"/>
              <a:gd name="T21" fmla="*/ 0 h 475"/>
              <a:gd name="T22" fmla="*/ 539 w 974"/>
              <a:gd name="T23" fmla="*/ 0 h 475"/>
              <a:gd name="T24" fmla="*/ 634 w 974"/>
              <a:gd name="T25" fmla="*/ 0 h 475"/>
              <a:gd name="T26" fmla="*/ 729 w 974"/>
              <a:gd name="T27" fmla="*/ 10 h 475"/>
              <a:gd name="T28" fmla="*/ 814 w 974"/>
              <a:gd name="T29" fmla="*/ 31 h 475"/>
              <a:gd name="T30" fmla="*/ 899 w 974"/>
              <a:gd name="T31" fmla="*/ 61 h 475"/>
              <a:gd name="T32" fmla="*/ 973 w 974"/>
              <a:gd name="T33" fmla="*/ 103 h 475"/>
              <a:gd name="T34" fmla="*/ 74 w 974"/>
              <a:gd name="T35" fmla="*/ 474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74" h="475">
                <a:moveTo>
                  <a:pt x="74" y="474"/>
                </a:moveTo>
                <a:lnTo>
                  <a:pt x="33" y="422"/>
                </a:lnTo>
                <a:lnTo>
                  <a:pt x="0" y="360"/>
                </a:lnTo>
                <a:lnTo>
                  <a:pt x="0" y="299"/>
                </a:lnTo>
                <a:lnTo>
                  <a:pt x="10" y="236"/>
                </a:lnTo>
                <a:lnTo>
                  <a:pt x="53" y="175"/>
                </a:lnTo>
                <a:lnTo>
                  <a:pt x="105" y="123"/>
                </a:lnTo>
                <a:lnTo>
                  <a:pt x="180" y="82"/>
                </a:lnTo>
                <a:lnTo>
                  <a:pt x="264" y="40"/>
                </a:lnTo>
                <a:lnTo>
                  <a:pt x="359" y="21"/>
                </a:lnTo>
                <a:lnTo>
                  <a:pt x="444" y="0"/>
                </a:lnTo>
                <a:lnTo>
                  <a:pt x="539" y="0"/>
                </a:lnTo>
                <a:lnTo>
                  <a:pt x="634" y="0"/>
                </a:lnTo>
                <a:lnTo>
                  <a:pt x="729" y="10"/>
                </a:lnTo>
                <a:lnTo>
                  <a:pt x="814" y="31"/>
                </a:lnTo>
                <a:lnTo>
                  <a:pt x="899" y="61"/>
                </a:lnTo>
                <a:lnTo>
                  <a:pt x="973" y="103"/>
                </a:lnTo>
                <a:lnTo>
                  <a:pt x="74" y="47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19" name="Freeform 51"/>
          <p:cNvSpPr>
            <a:spLocks/>
          </p:cNvSpPr>
          <p:nvPr/>
        </p:nvSpPr>
        <p:spPr bwMode="auto">
          <a:xfrm>
            <a:off x="2063750" y="4025900"/>
            <a:ext cx="1546225" cy="754063"/>
          </a:xfrm>
          <a:custGeom>
            <a:avLst/>
            <a:gdLst>
              <a:gd name="T0" fmla="*/ 85 w 974"/>
              <a:gd name="T1" fmla="*/ 474 h 475"/>
              <a:gd name="T2" fmla="*/ 33 w 974"/>
              <a:gd name="T3" fmla="*/ 412 h 475"/>
              <a:gd name="T4" fmla="*/ 10 w 974"/>
              <a:gd name="T5" fmla="*/ 360 h 475"/>
              <a:gd name="T6" fmla="*/ 0 w 974"/>
              <a:gd name="T7" fmla="*/ 299 h 475"/>
              <a:gd name="T8" fmla="*/ 21 w 974"/>
              <a:gd name="T9" fmla="*/ 236 h 475"/>
              <a:gd name="T10" fmla="*/ 53 w 974"/>
              <a:gd name="T11" fmla="*/ 184 h 475"/>
              <a:gd name="T12" fmla="*/ 105 w 974"/>
              <a:gd name="T13" fmla="*/ 123 h 475"/>
              <a:gd name="T14" fmla="*/ 180 w 974"/>
              <a:gd name="T15" fmla="*/ 82 h 475"/>
              <a:gd name="T16" fmla="*/ 275 w 974"/>
              <a:gd name="T17" fmla="*/ 40 h 475"/>
              <a:gd name="T18" fmla="*/ 359 w 974"/>
              <a:gd name="T19" fmla="*/ 21 h 475"/>
              <a:gd name="T20" fmla="*/ 455 w 974"/>
              <a:gd name="T21" fmla="*/ 10 h 475"/>
              <a:gd name="T22" fmla="*/ 550 w 974"/>
              <a:gd name="T23" fmla="*/ 0 h 475"/>
              <a:gd name="T24" fmla="*/ 645 w 974"/>
              <a:gd name="T25" fmla="*/ 0 h 475"/>
              <a:gd name="T26" fmla="*/ 729 w 974"/>
              <a:gd name="T27" fmla="*/ 21 h 475"/>
              <a:gd name="T28" fmla="*/ 824 w 974"/>
              <a:gd name="T29" fmla="*/ 40 h 475"/>
              <a:gd name="T30" fmla="*/ 899 w 974"/>
              <a:gd name="T31" fmla="*/ 71 h 475"/>
              <a:gd name="T32" fmla="*/ 973 w 974"/>
              <a:gd name="T33" fmla="*/ 103 h 475"/>
              <a:gd name="T34" fmla="*/ 85 w 974"/>
              <a:gd name="T35" fmla="*/ 474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74" h="475">
                <a:moveTo>
                  <a:pt x="85" y="474"/>
                </a:moveTo>
                <a:lnTo>
                  <a:pt x="33" y="412"/>
                </a:lnTo>
                <a:lnTo>
                  <a:pt x="10" y="360"/>
                </a:lnTo>
                <a:lnTo>
                  <a:pt x="0" y="299"/>
                </a:lnTo>
                <a:lnTo>
                  <a:pt x="21" y="236"/>
                </a:lnTo>
                <a:lnTo>
                  <a:pt x="53" y="184"/>
                </a:lnTo>
                <a:lnTo>
                  <a:pt x="105" y="123"/>
                </a:lnTo>
                <a:lnTo>
                  <a:pt x="180" y="82"/>
                </a:lnTo>
                <a:lnTo>
                  <a:pt x="275" y="40"/>
                </a:lnTo>
                <a:lnTo>
                  <a:pt x="359" y="21"/>
                </a:lnTo>
                <a:lnTo>
                  <a:pt x="455" y="10"/>
                </a:lnTo>
                <a:lnTo>
                  <a:pt x="550" y="0"/>
                </a:lnTo>
                <a:lnTo>
                  <a:pt x="645" y="0"/>
                </a:lnTo>
                <a:lnTo>
                  <a:pt x="729" y="21"/>
                </a:lnTo>
                <a:lnTo>
                  <a:pt x="824" y="40"/>
                </a:lnTo>
                <a:lnTo>
                  <a:pt x="899" y="71"/>
                </a:lnTo>
                <a:lnTo>
                  <a:pt x="973" y="103"/>
                </a:lnTo>
                <a:lnTo>
                  <a:pt x="85" y="47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0" name="Arc 52"/>
          <p:cNvSpPr>
            <a:spLocks/>
          </p:cNvSpPr>
          <p:nvPr/>
        </p:nvSpPr>
        <p:spPr bwMode="auto">
          <a:xfrm>
            <a:off x="2081213" y="4043363"/>
            <a:ext cx="1535112" cy="723900"/>
          </a:xfrm>
          <a:custGeom>
            <a:avLst/>
            <a:gdLst>
              <a:gd name="G0" fmla="+- 21600 0 0"/>
              <a:gd name="G1" fmla="+- 21600 0 0"/>
              <a:gd name="G2" fmla="+- 21600 0 0"/>
              <a:gd name="T0" fmla="*/ 2819 w 37942"/>
              <a:gd name="T1" fmla="*/ 32269 h 32269"/>
              <a:gd name="T2" fmla="*/ 37942 w 37942"/>
              <a:gd name="T3" fmla="*/ 7476 h 32269"/>
              <a:gd name="T4" fmla="*/ 21600 w 37942"/>
              <a:gd name="T5" fmla="*/ 21600 h 32269"/>
            </a:gdLst>
            <a:ahLst/>
            <a:cxnLst>
              <a:cxn ang="0">
                <a:pos x="T0" y="T1"/>
              </a:cxn>
              <a:cxn ang="0">
                <a:pos x="T2" y="T3"/>
              </a:cxn>
              <a:cxn ang="0">
                <a:pos x="T4" y="T5"/>
              </a:cxn>
            </a:cxnLst>
            <a:rect l="0" t="0" r="r" b="b"/>
            <a:pathLst>
              <a:path w="37942" h="32269" fill="none" extrusionOk="0">
                <a:moveTo>
                  <a:pt x="2818" y="32269"/>
                </a:moveTo>
                <a:cubicBezTo>
                  <a:pt x="971" y="29016"/>
                  <a:pt x="0" y="25340"/>
                  <a:pt x="0" y="21600"/>
                </a:cubicBezTo>
                <a:cubicBezTo>
                  <a:pt x="0" y="9670"/>
                  <a:pt x="9670" y="0"/>
                  <a:pt x="21600" y="0"/>
                </a:cubicBezTo>
                <a:cubicBezTo>
                  <a:pt x="27874" y="-1"/>
                  <a:pt x="33839" y="2728"/>
                  <a:pt x="37942" y="7475"/>
                </a:cubicBezTo>
              </a:path>
              <a:path w="37942" h="32269" stroke="0" extrusionOk="0">
                <a:moveTo>
                  <a:pt x="2818" y="32269"/>
                </a:moveTo>
                <a:cubicBezTo>
                  <a:pt x="971" y="29016"/>
                  <a:pt x="0" y="25340"/>
                  <a:pt x="0" y="21600"/>
                </a:cubicBezTo>
                <a:cubicBezTo>
                  <a:pt x="0" y="9670"/>
                  <a:pt x="9670" y="0"/>
                  <a:pt x="21600" y="0"/>
                </a:cubicBezTo>
                <a:cubicBezTo>
                  <a:pt x="27874" y="-1"/>
                  <a:pt x="33839" y="2728"/>
                  <a:pt x="37942" y="7475"/>
                </a:cubicBezTo>
                <a:lnTo>
                  <a:pt x="21600" y="2160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1" name="Freeform 53"/>
          <p:cNvSpPr>
            <a:spLocks/>
          </p:cNvSpPr>
          <p:nvPr/>
        </p:nvSpPr>
        <p:spPr bwMode="auto">
          <a:xfrm>
            <a:off x="3198813" y="3508375"/>
            <a:ext cx="2444750" cy="754063"/>
          </a:xfrm>
          <a:custGeom>
            <a:avLst/>
            <a:gdLst>
              <a:gd name="T0" fmla="*/ 0 w 1540"/>
              <a:gd name="T1" fmla="*/ 474 h 475"/>
              <a:gd name="T2" fmla="*/ 10 w 1540"/>
              <a:gd name="T3" fmla="*/ 422 h 475"/>
              <a:gd name="T4" fmla="*/ 21 w 1540"/>
              <a:gd name="T5" fmla="*/ 380 h 475"/>
              <a:gd name="T6" fmla="*/ 42 w 1540"/>
              <a:gd name="T7" fmla="*/ 330 h 475"/>
              <a:gd name="T8" fmla="*/ 64 w 1540"/>
              <a:gd name="T9" fmla="*/ 288 h 475"/>
              <a:gd name="T10" fmla="*/ 139 w 1540"/>
              <a:gd name="T11" fmla="*/ 207 h 475"/>
              <a:gd name="T12" fmla="*/ 234 w 1540"/>
              <a:gd name="T13" fmla="*/ 134 h 475"/>
              <a:gd name="T14" fmla="*/ 340 w 1540"/>
              <a:gd name="T15" fmla="*/ 82 h 475"/>
              <a:gd name="T16" fmla="*/ 477 w 1540"/>
              <a:gd name="T17" fmla="*/ 31 h 475"/>
              <a:gd name="T18" fmla="*/ 616 w 1540"/>
              <a:gd name="T19" fmla="*/ 10 h 475"/>
              <a:gd name="T20" fmla="*/ 775 w 1540"/>
              <a:gd name="T21" fmla="*/ 0 h 475"/>
              <a:gd name="T22" fmla="*/ 913 w 1540"/>
              <a:gd name="T23" fmla="*/ 10 h 475"/>
              <a:gd name="T24" fmla="*/ 1051 w 1540"/>
              <a:gd name="T25" fmla="*/ 31 h 475"/>
              <a:gd name="T26" fmla="*/ 1178 w 1540"/>
              <a:gd name="T27" fmla="*/ 71 h 475"/>
              <a:gd name="T28" fmla="*/ 1284 w 1540"/>
              <a:gd name="T29" fmla="*/ 123 h 475"/>
              <a:gd name="T30" fmla="*/ 1379 w 1540"/>
              <a:gd name="T31" fmla="*/ 186 h 475"/>
              <a:gd name="T32" fmla="*/ 1454 w 1540"/>
              <a:gd name="T33" fmla="*/ 257 h 475"/>
              <a:gd name="T34" fmla="*/ 1508 w 1540"/>
              <a:gd name="T35" fmla="*/ 340 h 475"/>
              <a:gd name="T36" fmla="*/ 1539 w 1540"/>
              <a:gd name="T37" fmla="*/ 422 h 475"/>
              <a:gd name="T38" fmla="*/ 0 w 1540"/>
              <a:gd name="T39" fmla="*/ 474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40" h="475">
                <a:moveTo>
                  <a:pt x="0" y="474"/>
                </a:moveTo>
                <a:lnTo>
                  <a:pt x="10" y="422"/>
                </a:lnTo>
                <a:lnTo>
                  <a:pt x="21" y="380"/>
                </a:lnTo>
                <a:lnTo>
                  <a:pt x="42" y="330"/>
                </a:lnTo>
                <a:lnTo>
                  <a:pt x="64" y="288"/>
                </a:lnTo>
                <a:lnTo>
                  <a:pt x="139" y="207"/>
                </a:lnTo>
                <a:lnTo>
                  <a:pt x="234" y="134"/>
                </a:lnTo>
                <a:lnTo>
                  <a:pt x="340" y="82"/>
                </a:lnTo>
                <a:lnTo>
                  <a:pt x="477" y="31"/>
                </a:lnTo>
                <a:lnTo>
                  <a:pt x="616" y="10"/>
                </a:lnTo>
                <a:lnTo>
                  <a:pt x="775" y="0"/>
                </a:lnTo>
                <a:lnTo>
                  <a:pt x="913" y="10"/>
                </a:lnTo>
                <a:lnTo>
                  <a:pt x="1051" y="31"/>
                </a:lnTo>
                <a:lnTo>
                  <a:pt x="1178" y="71"/>
                </a:lnTo>
                <a:lnTo>
                  <a:pt x="1284" y="123"/>
                </a:lnTo>
                <a:lnTo>
                  <a:pt x="1379" y="186"/>
                </a:lnTo>
                <a:lnTo>
                  <a:pt x="1454" y="257"/>
                </a:lnTo>
                <a:lnTo>
                  <a:pt x="1508" y="340"/>
                </a:lnTo>
                <a:lnTo>
                  <a:pt x="1539" y="422"/>
                </a:lnTo>
                <a:lnTo>
                  <a:pt x="0" y="47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2" name="Freeform 54"/>
          <p:cNvSpPr>
            <a:spLocks/>
          </p:cNvSpPr>
          <p:nvPr/>
        </p:nvSpPr>
        <p:spPr bwMode="auto">
          <a:xfrm>
            <a:off x="3216275" y="3508375"/>
            <a:ext cx="2427288" cy="754063"/>
          </a:xfrm>
          <a:custGeom>
            <a:avLst/>
            <a:gdLst>
              <a:gd name="T0" fmla="*/ 0 w 1529"/>
              <a:gd name="T1" fmla="*/ 474 h 475"/>
              <a:gd name="T2" fmla="*/ 0 w 1529"/>
              <a:gd name="T3" fmla="*/ 432 h 475"/>
              <a:gd name="T4" fmla="*/ 10 w 1529"/>
              <a:gd name="T5" fmla="*/ 380 h 475"/>
              <a:gd name="T6" fmla="*/ 31 w 1529"/>
              <a:gd name="T7" fmla="*/ 340 h 475"/>
              <a:gd name="T8" fmla="*/ 54 w 1529"/>
              <a:gd name="T9" fmla="*/ 299 h 475"/>
              <a:gd name="T10" fmla="*/ 128 w 1529"/>
              <a:gd name="T11" fmla="*/ 215 h 475"/>
              <a:gd name="T12" fmla="*/ 224 w 1529"/>
              <a:gd name="T13" fmla="*/ 144 h 475"/>
              <a:gd name="T14" fmla="*/ 329 w 1529"/>
              <a:gd name="T15" fmla="*/ 82 h 475"/>
              <a:gd name="T16" fmla="*/ 467 w 1529"/>
              <a:gd name="T17" fmla="*/ 42 h 475"/>
              <a:gd name="T18" fmla="*/ 605 w 1529"/>
              <a:gd name="T19" fmla="*/ 10 h 475"/>
              <a:gd name="T20" fmla="*/ 765 w 1529"/>
              <a:gd name="T21" fmla="*/ 0 h 475"/>
              <a:gd name="T22" fmla="*/ 902 w 1529"/>
              <a:gd name="T23" fmla="*/ 10 h 475"/>
              <a:gd name="T24" fmla="*/ 1041 w 1529"/>
              <a:gd name="T25" fmla="*/ 42 h 475"/>
              <a:gd name="T26" fmla="*/ 1167 w 1529"/>
              <a:gd name="T27" fmla="*/ 71 h 475"/>
              <a:gd name="T28" fmla="*/ 1273 w 1529"/>
              <a:gd name="T29" fmla="*/ 123 h 475"/>
              <a:gd name="T30" fmla="*/ 1368 w 1529"/>
              <a:gd name="T31" fmla="*/ 186 h 475"/>
              <a:gd name="T32" fmla="*/ 1443 w 1529"/>
              <a:gd name="T33" fmla="*/ 257 h 475"/>
              <a:gd name="T34" fmla="*/ 1497 w 1529"/>
              <a:gd name="T35" fmla="*/ 340 h 475"/>
              <a:gd name="T36" fmla="*/ 1528 w 1529"/>
              <a:gd name="T37" fmla="*/ 422 h 475"/>
              <a:gd name="T38" fmla="*/ 0 w 1529"/>
              <a:gd name="T39" fmla="*/ 474 h 4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29" h="475">
                <a:moveTo>
                  <a:pt x="0" y="474"/>
                </a:moveTo>
                <a:lnTo>
                  <a:pt x="0" y="432"/>
                </a:lnTo>
                <a:lnTo>
                  <a:pt x="10" y="380"/>
                </a:lnTo>
                <a:lnTo>
                  <a:pt x="31" y="340"/>
                </a:lnTo>
                <a:lnTo>
                  <a:pt x="54" y="299"/>
                </a:lnTo>
                <a:lnTo>
                  <a:pt x="128" y="215"/>
                </a:lnTo>
                <a:lnTo>
                  <a:pt x="224" y="144"/>
                </a:lnTo>
                <a:lnTo>
                  <a:pt x="329" y="82"/>
                </a:lnTo>
                <a:lnTo>
                  <a:pt x="467" y="42"/>
                </a:lnTo>
                <a:lnTo>
                  <a:pt x="605" y="10"/>
                </a:lnTo>
                <a:lnTo>
                  <a:pt x="765" y="0"/>
                </a:lnTo>
                <a:lnTo>
                  <a:pt x="902" y="10"/>
                </a:lnTo>
                <a:lnTo>
                  <a:pt x="1041" y="42"/>
                </a:lnTo>
                <a:lnTo>
                  <a:pt x="1167" y="71"/>
                </a:lnTo>
                <a:lnTo>
                  <a:pt x="1273" y="123"/>
                </a:lnTo>
                <a:lnTo>
                  <a:pt x="1368" y="186"/>
                </a:lnTo>
                <a:lnTo>
                  <a:pt x="1443" y="257"/>
                </a:lnTo>
                <a:lnTo>
                  <a:pt x="1497" y="340"/>
                </a:lnTo>
                <a:lnTo>
                  <a:pt x="1528" y="422"/>
                </a:lnTo>
                <a:lnTo>
                  <a:pt x="0" y="47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3" name="Freeform 55"/>
          <p:cNvSpPr>
            <a:spLocks/>
          </p:cNvSpPr>
          <p:nvPr/>
        </p:nvSpPr>
        <p:spPr bwMode="auto">
          <a:xfrm>
            <a:off x="3216275" y="3525838"/>
            <a:ext cx="2411413" cy="736600"/>
          </a:xfrm>
          <a:custGeom>
            <a:avLst/>
            <a:gdLst>
              <a:gd name="T0" fmla="*/ 0 w 1519"/>
              <a:gd name="T1" fmla="*/ 463 h 464"/>
              <a:gd name="T2" fmla="*/ 0 w 1519"/>
              <a:gd name="T3" fmla="*/ 421 h 464"/>
              <a:gd name="T4" fmla="*/ 10 w 1519"/>
              <a:gd name="T5" fmla="*/ 370 h 464"/>
              <a:gd name="T6" fmla="*/ 31 w 1519"/>
              <a:gd name="T7" fmla="*/ 329 h 464"/>
              <a:gd name="T8" fmla="*/ 54 w 1519"/>
              <a:gd name="T9" fmla="*/ 288 h 464"/>
              <a:gd name="T10" fmla="*/ 128 w 1519"/>
              <a:gd name="T11" fmla="*/ 205 h 464"/>
              <a:gd name="T12" fmla="*/ 224 w 1519"/>
              <a:gd name="T13" fmla="*/ 144 h 464"/>
              <a:gd name="T14" fmla="*/ 340 w 1519"/>
              <a:gd name="T15" fmla="*/ 82 h 464"/>
              <a:gd name="T16" fmla="*/ 467 w 1519"/>
              <a:gd name="T17" fmla="*/ 42 h 464"/>
              <a:gd name="T18" fmla="*/ 605 w 1519"/>
              <a:gd name="T19" fmla="*/ 10 h 464"/>
              <a:gd name="T20" fmla="*/ 765 w 1519"/>
              <a:gd name="T21" fmla="*/ 0 h 464"/>
              <a:gd name="T22" fmla="*/ 902 w 1519"/>
              <a:gd name="T23" fmla="*/ 10 h 464"/>
              <a:gd name="T24" fmla="*/ 1041 w 1519"/>
              <a:gd name="T25" fmla="*/ 31 h 464"/>
              <a:gd name="T26" fmla="*/ 1157 w 1519"/>
              <a:gd name="T27" fmla="*/ 71 h 464"/>
              <a:gd name="T28" fmla="*/ 1273 w 1519"/>
              <a:gd name="T29" fmla="*/ 123 h 464"/>
              <a:gd name="T30" fmla="*/ 1358 w 1519"/>
              <a:gd name="T31" fmla="*/ 185 h 464"/>
              <a:gd name="T32" fmla="*/ 1433 w 1519"/>
              <a:gd name="T33" fmla="*/ 257 h 464"/>
              <a:gd name="T34" fmla="*/ 1485 w 1519"/>
              <a:gd name="T35" fmla="*/ 329 h 464"/>
              <a:gd name="T36" fmla="*/ 1518 w 1519"/>
              <a:gd name="T37" fmla="*/ 421 h 464"/>
              <a:gd name="T38" fmla="*/ 0 w 1519"/>
              <a:gd name="T39" fmla="*/ 463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19" h="464">
                <a:moveTo>
                  <a:pt x="0" y="463"/>
                </a:moveTo>
                <a:lnTo>
                  <a:pt x="0" y="421"/>
                </a:lnTo>
                <a:lnTo>
                  <a:pt x="10" y="370"/>
                </a:lnTo>
                <a:lnTo>
                  <a:pt x="31" y="329"/>
                </a:lnTo>
                <a:lnTo>
                  <a:pt x="54" y="288"/>
                </a:lnTo>
                <a:lnTo>
                  <a:pt x="128" y="205"/>
                </a:lnTo>
                <a:lnTo>
                  <a:pt x="224" y="144"/>
                </a:lnTo>
                <a:lnTo>
                  <a:pt x="340" y="82"/>
                </a:lnTo>
                <a:lnTo>
                  <a:pt x="467" y="42"/>
                </a:lnTo>
                <a:lnTo>
                  <a:pt x="605" y="10"/>
                </a:lnTo>
                <a:lnTo>
                  <a:pt x="765" y="0"/>
                </a:lnTo>
                <a:lnTo>
                  <a:pt x="902" y="10"/>
                </a:lnTo>
                <a:lnTo>
                  <a:pt x="1041" y="31"/>
                </a:lnTo>
                <a:lnTo>
                  <a:pt x="1157" y="71"/>
                </a:lnTo>
                <a:lnTo>
                  <a:pt x="1273" y="123"/>
                </a:lnTo>
                <a:lnTo>
                  <a:pt x="1358" y="185"/>
                </a:lnTo>
                <a:lnTo>
                  <a:pt x="1433" y="257"/>
                </a:lnTo>
                <a:lnTo>
                  <a:pt x="1485" y="329"/>
                </a:lnTo>
                <a:lnTo>
                  <a:pt x="1518" y="421"/>
                </a:lnTo>
                <a:lnTo>
                  <a:pt x="0" y="463"/>
                </a:lnTo>
              </a:path>
            </a:pathLst>
          </a:custGeom>
          <a:pattFill prst="pct75">
            <a:fgClr>
              <a:srgbClr val="99CCFF"/>
            </a:fgClr>
            <a:bgClr>
              <a:srgbClr val="BBBBBB"/>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4" name="Freeform 56"/>
          <p:cNvSpPr>
            <a:spLocks/>
          </p:cNvSpPr>
          <p:nvPr/>
        </p:nvSpPr>
        <p:spPr bwMode="auto">
          <a:xfrm>
            <a:off x="3216275" y="3543300"/>
            <a:ext cx="2393950" cy="736600"/>
          </a:xfrm>
          <a:custGeom>
            <a:avLst/>
            <a:gdLst>
              <a:gd name="T0" fmla="*/ 0 w 1508"/>
              <a:gd name="T1" fmla="*/ 463 h 464"/>
              <a:gd name="T2" fmla="*/ 0 w 1508"/>
              <a:gd name="T3" fmla="*/ 411 h 464"/>
              <a:gd name="T4" fmla="*/ 10 w 1508"/>
              <a:gd name="T5" fmla="*/ 370 h 464"/>
              <a:gd name="T6" fmla="*/ 31 w 1508"/>
              <a:gd name="T7" fmla="*/ 319 h 464"/>
              <a:gd name="T8" fmla="*/ 64 w 1508"/>
              <a:gd name="T9" fmla="*/ 278 h 464"/>
              <a:gd name="T10" fmla="*/ 128 w 1508"/>
              <a:gd name="T11" fmla="*/ 205 h 464"/>
              <a:gd name="T12" fmla="*/ 224 w 1508"/>
              <a:gd name="T13" fmla="*/ 134 h 464"/>
              <a:gd name="T14" fmla="*/ 340 w 1508"/>
              <a:gd name="T15" fmla="*/ 82 h 464"/>
              <a:gd name="T16" fmla="*/ 467 w 1508"/>
              <a:gd name="T17" fmla="*/ 31 h 464"/>
              <a:gd name="T18" fmla="*/ 605 w 1508"/>
              <a:gd name="T19" fmla="*/ 10 h 464"/>
              <a:gd name="T20" fmla="*/ 753 w 1508"/>
              <a:gd name="T21" fmla="*/ 0 h 464"/>
              <a:gd name="T22" fmla="*/ 902 w 1508"/>
              <a:gd name="T23" fmla="*/ 10 h 464"/>
              <a:gd name="T24" fmla="*/ 1029 w 1508"/>
              <a:gd name="T25" fmla="*/ 31 h 464"/>
              <a:gd name="T26" fmla="*/ 1157 w 1508"/>
              <a:gd name="T27" fmla="*/ 71 h 464"/>
              <a:gd name="T28" fmla="*/ 1263 w 1508"/>
              <a:gd name="T29" fmla="*/ 113 h 464"/>
              <a:gd name="T30" fmla="*/ 1358 w 1508"/>
              <a:gd name="T31" fmla="*/ 175 h 464"/>
              <a:gd name="T32" fmla="*/ 1432 w 1508"/>
              <a:gd name="T33" fmla="*/ 246 h 464"/>
              <a:gd name="T34" fmla="*/ 1485 w 1508"/>
              <a:gd name="T35" fmla="*/ 329 h 464"/>
              <a:gd name="T36" fmla="*/ 1507 w 1508"/>
              <a:gd name="T37" fmla="*/ 411 h 464"/>
              <a:gd name="T38" fmla="*/ 0 w 1508"/>
              <a:gd name="T39" fmla="*/ 463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08" h="464">
                <a:moveTo>
                  <a:pt x="0" y="463"/>
                </a:moveTo>
                <a:lnTo>
                  <a:pt x="0" y="411"/>
                </a:lnTo>
                <a:lnTo>
                  <a:pt x="10" y="370"/>
                </a:lnTo>
                <a:lnTo>
                  <a:pt x="31" y="319"/>
                </a:lnTo>
                <a:lnTo>
                  <a:pt x="64" y="278"/>
                </a:lnTo>
                <a:lnTo>
                  <a:pt x="128" y="205"/>
                </a:lnTo>
                <a:lnTo>
                  <a:pt x="224" y="134"/>
                </a:lnTo>
                <a:lnTo>
                  <a:pt x="340" y="82"/>
                </a:lnTo>
                <a:lnTo>
                  <a:pt x="467" y="31"/>
                </a:lnTo>
                <a:lnTo>
                  <a:pt x="605" y="10"/>
                </a:lnTo>
                <a:lnTo>
                  <a:pt x="753" y="0"/>
                </a:lnTo>
                <a:lnTo>
                  <a:pt x="902" y="10"/>
                </a:lnTo>
                <a:lnTo>
                  <a:pt x="1029" y="31"/>
                </a:lnTo>
                <a:lnTo>
                  <a:pt x="1157" y="71"/>
                </a:lnTo>
                <a:lnTo>
                  <a:pt x="1263" y="113"/>
                </a:lnTo>
                <a:lnTo>
                  <a:pt x="1358" y="175"/>
                </a:lnTo>
                <a:lnTo>
                  <a:pt x="1432" y="246"/>
                </a:lnTo>
                <a:lnTo>
                  <a:pt x="1485" y="329"/>
                </a:lnTo>
                <a:lnTo>
                  <a:pt x="1507" y="411"/>
                </a:lnTo>
                <a:lnTo>
                  <a:pt x="0" y="46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5" name="Freeform 57"/>
          <p:cNvSpPr>
            <a:spLocks/>
          </p:cNvSpPr>
          <p:nvPr/>
        </p:nvSpPr>
        <p:spPr bwMode="auto">
          <a:xfrm>
            <a:off x="3216275" y="3559175"/>
            <a:ext cx="2393950" cy="720725"/>
          </a:xfrm>
          <a:custGeom>
            <a:avLst/>
            <a:gdLst>
              <a:gd name="T0" fmla="*/ 0 w 1508"/>
              <a:gd name="T1" fmla="*/ 453 h 454"/>
              <a:gd name="T2" fmla="*/ 10 w 1508"/>
              <a:gd name="T3" fmla="*/ 401 h 454"/>
              <a:gd name="T4" fmla="*/ 21 w 1508"/>
              <a:gd name="T5" fmla="*/ 359 h 454"/>
              <a:gd name="T6" fmla="*/ 43 w 1508"/>
              <a:gd name="T7" fmla="*/ 319 h 454"/>
              <a:gd name="T8" fmla="*/ 64 w 1508"/>
              <a:gd name="T9" fmla="*/ 278 h 454"/>
              <a:gd name="T10" fmla="*/ 128 w 1508"/>
              <a:gd name="T11" fmla="*/ 195 h 454"/>
              <a:gd name="T12" fmla="*/ 224 w 1508"/>
              <a:gd name="T13" fmla="*/ 134 h 454"/>
              <a:gd name="T14" fmla="*/ 340 w 1508"/>
              <a:gd name="T15" fmla="*/ 71 h 454"/>
              <a:gd name="T16" fmla="*/ 467 w 1508"/>
              <a:gd name="T17" fmla="*/ 31 h 454"/>
              <a:gd name="T18" fmla="*/ 605 w 1508"/>
              <a:gd name="T19" fmla="*/ 10 h 454"/>
              <a:gd name="T20" fmla="*/ 753 w 1508"/>
              <a:gd name="T21" fmla="*/ 0 h 454"/>
              <a:gd name="T22" fmla="*/ 902 w 1508"/>
              <a:gd name="T23" fmla="*/ 0 h 454"/>
              <a:gd name="T24" fmla="*/ 1029 w 1508"/>
              <a:gd name="T25" fmla="*/ 31 h 454"/>
              <a:gd name="T26" fmla="*/ 1157 w 1508"/>
              <a:gd name="T27" fmla="*/ 61 h 454"/>
              <a:gd name="T28" fmla="*/ 1263 w 1508"/>
              <a:gd name="T29" fmla="*/ 113 h 454"/>
              <a:gd name="T30" fmla="*/ 1348 w 1508"/>
              <a:gd name="T31" fmla="*/ 175 h 454"/>
              <a:gd name="T32" fmla="*/ 1422 w 1508"/>
              <a:gd name="T33" fmla="*/ 236 h 454"/>
              <a:gd name="T34" fmla="*/ 1474 w 1508"/>
              <a:gd name="T35" fmla="*/ 319 h 454"/>
              <a:gd name="T36" fmla="*/ 1507 w 1508"/>
              <a:gd name="T37" fmla="*/ 401 h 454"/>
              <a:gd name="T38" fmla="*/ 0 w 1508"/>
              <a:gd name="T39" fmla="*/ 45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508" h="454">
                <a:moveTo>
                  <a:pt x="0" y="453"/>
                </a:moveTo>
                <a:lnTo>
                  <a:pt x="10" y="401"/>
                </a:lnTo>
                <a:lnTo>
                  <a:pt x="21" y="359"/>
                </a:lnTo>
                <a:lnTo>
                  <a:pt x="43" y="319"/>
                </a:lnTo>
                <a:lnTo>
                  <a:pt x="64" y="278"/>
                </a:lnTo>
                <a:lnTo>
                  <a:pt x="128" y="195"/>
                </a:lnTo>
                <a:lnTo>
                  <a:pt x="224" y="134"/>
                </a:lnTo>
                <a:lnTo>
                  <a:pt x="340" y="71"/>
                </a:lnTo>
                <a:lnTo>
                  <a:pt x="467" y="31"/>
                </a:lnTo>
                <a:lnTo>
                  <a:pt x="605" y="10"/>
                </a:lnTo>
                <a:lnTo>
                  <a:pt x="753" y="0"/>
                </a:lnTo>
                <a:lnTo>
                  <a:pt x="902" y="0"/>
                </a:lnTo>
                <a:lnTo>
                  <a:pt x="1029" y="31"/>
                </a:lnTo>
                <a:lnTo>
                  <a:pt x="1157" y="61"/>
                </a:lnTo>
                <a:lnTo>
                  <a:pt x="1263" y="113"/>
                </a:lnTo>
                <a:lnTo>
                  <a:pt x="1348" y="175"/>
                </a:lnTo>
                <a:lnTo>
                  <a:pt x="1422" y="236"/>
                </a:lnTo>
                <a:lnTo>
                  <a:pt x="1474" y="319"/>
                </a:lnTo>
                <a:lnTo>
                  <a:pt x="1507" y="401"/>
                </a:lnTo>
                <a:lnTo>
                  <a:pt x="0" y="45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6" name="Freeform 58"/>
          <p:cNvSpPr>
            <a:spLocks/>
          </p:cNvSpPr>
          <p:nvPr/>
        </p:nvSpPr>
        <p:spPr bwMode="auto">
          <a:xfrm>
            <a:off x="3232150" y="3559175"/>
            <a:ext cx="2362200" cy="720725"/>
          </a:xfrm>
          <a:custGeom>
            <a:avLst/>
            <a:gdLst>
              <a:gd name="T0" fmla="*/ 0 w 1488"/>
              <a:gd name="T1" fmla="*/ 453 h 454"/>
              <a:gd name="T2" fmla="*/ 10 w 1488"/>
              <a:gd name="T3" fmla="*/ 359 h 454"/>
              <a:gd name="T4" fmla="*/ 54 w 1488"/>
              <a:gd name="T5" fmla="*/ 278 h 454"/>
              <a:gd name="T6" fmla="*/ 128 w 1488"/>
              <a:gd name="T7" fmla="*/ 205 h 454"/>
              <a:gd name="T8" fmla="*/ 213 w 1488"/>
              <a:gd name="T9" fmla="*/ 134 h 454"/>
              <a:gd name="T10" fmla="*/ 330 w 1488"/>
              <a:gd name="T11" fmla="*/ 82 h 454"/>
              <a:gd name="T12" fmla="*/ 456 w 1488"/>
              <a:gd name="T13" fmla="*/ 40 h 454"/>
              <a:gd name="T14" fmla="*/ 595 w 1488"/>
              <a:gd name="T15" fmla="*/ 10 h 454"/>
              <a:gd name="T16" fmla="*/ 743 w 1488"/>
              <a:gd name="T17" fmla="*/ 0 h 454"/>
              <a:gd name="T18" fmla="*/ 881 w 1488"/>
              <a:gd name="T19" fmla="*/ 10 h 454"/>
              <a:gd name="T20" fmla="*/ 1019 w 1488"/>
              <a:gd name="T21" fmla="*/ 31 h 454"/>
              <a:gd name="T22" fmla="*/ 1137 w 1488"/>
              <a:gd name="T23" fmla="*/ 71 h 454"/>
              <a:gd name="T24" fmla="*/ 1242 w 1488"/>
              <a:gd name="T25" fmla="*/ 123 h 454"/>
              <a:gd name="T26" fmla="*/ 1338 w 1488"/>
              <a:gd name="T27" fmla="*/ 175 h 454"/>
              <a:gd name="T28" fmla="*/ 1412 w 1488"/>
              <a:gd name="T29" fmla="*/ 247 h 454"/>
              <a:gd name="T30" fmla="*/ 1465 w 1488"/>
              <a:gd name="T31" fmla="*/ 319 h 454"/>
              <a:gd name="T32" fmla="*/ 1487 w 1488"/>
              <a:gd name="T33" fmla="*/ 401 h 454"/>
              <a:gd name="T34" fmla="*/ 0 w 1488"/>
              <a:gd name="T35" fmla="*/ 45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88" h="454">
                <a:moveTo>
                  <a:pt x="0" y="453"/>
                </a:moveTo>
                <a:lnTo>
                  <a:pt x="10" y="359"/>
                </a:lnTo>
                <a:lnTo>
                  <a:pt x="54" y="278"/>
                </a:lnTo>
                <a:lnTo>
                  <a:pt x="128" y="205"/>
                </a:lnTo>
                <a:lnTo>
                  <a:pt x="213" y="134"/>
                </a:lnTo>
                <a:lnTo>
                  <a:pt x="330" y="82"/>
                </a:lnTo>
                <a:lnTo>
                  <a:pt x="456" y="40"/>
                </a:lnTo>
                <a:lnTo>
                  <a:pt x="595" y="10"/>
                </a:lnTo>
                <a:lnTo>
                  <a:pt x="743" y="0"/>
                </a:lnTo>
                <a:lnTo>
                  <a:pt x="881" y="10"/>
                </a:lnTo>
                <a:lnTo>
                  <a:pt x="1019" y="31"/>
                </a:lnTo>
                <a:lnTo>
                  <a:pt x="1137" y="71"/>
                </a:lnTo>
                <a:lnTo>
                  <a:pt x="1242" y="123"/>
                </a:lnTo>
                <a:lnTo>
                  <a:pt x="1338" y="175"/>
                </a:lnTo>
                <a:lnTo>
                  <a:pt x="1412" y="247"/>
                </a:lnTo>
                <a:lnTo>
                  <a:pt x="1465" y="319"/>
                </a:lnTo>
                <a:lnTo>
                  <a:pt x="1487" y="401"/>
                </a:lnTo>
                <a:lnTo>
                  <a:pt x="0" y="45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7" name="Freeform 59"/>
          <p:cNvSpPr>
            <a:spLocks/>
          </p:cNvSpPr>
          <p:nvPr/>
        </p:nvSpPr>
        <p:spPr bwMode="auto">
          <a:xfrm>
            <a:off x="3232150" y="3576638"/>
            <a:ext cx="2362200" cy="703262"/>
          </a:xfrm>
          <a:custGeom>
            <a:avLst/>
            <a:gdLst>
              <a:gd name="T0" fmla="*/ 0 w 1488"/>
              <a:gd name="T1" fmla="*/ 442 h 443"/>
              <a:gd name="T2" fmla="*/ 10 w 1488"/>
              <a:gd name="T3" fmla="*/ 349 h 443"/>
              <a:gd name="T4" fmla="*/ 54 w 1488"/>
              <a:gd name="T5" fmla="*/ 267 h 443"/>
              <a:gd name="T6" fmla="*/ 128 w 1488"/>
              <a:gd name="T7" fmla="*/ 194 h 443"/>
              <a:gd name="T8" fmla="*/ 213 w 1488"/>
              <a:gd name="T9" fmla="*/ 133 h 443"/>
              <a:gd name="T10" fmla="*/ 330 w 1488"/>
              <a:gd name="T11" fmla="*/ 82 h 443"/>
              <a:gd name="T12" fmla="*/ 456 w 1488"/>
              <a:gd name="T13" fmla="*/ 40 h 443"/>
              <a:gd name="T14" fmla="*/ 595 w 1488"/>
              <a:gd name="T15" fmla="*/ 10 h 443"/>
              <a:gd name="T16" fmla="*/ 743 w 1488"/>
              <a:gd name="T17" fmla="*/ 0 h 443"/>
              <a:gd name="T18" fmla="*/ 881 w 1488"/>
              <a:gd name="T19" fmla="*/ 10 h 443"/>
              <a:gd name="T20" fmla="*/ 1019 w 1488"/>
              <a:gd name="T21" fmla="*/ 30 h 443"/>
              <a:gd name="T22" fmla="*/ 1137 w 1488"/>
              <a:gd name="T23" fmla="*/ 71 h 443"/>
              <a:gd name="T24" fmla="*/ 1242 w 1488"/>
              <a:gd name="T25" fmla="*/ 113 h 443"/>
              <a:gd name="T26" fmla="*/ 1338 w 1488"/>
              <a:gd name="T27" fmla="*/ 174 h 443"/>
              <a:gd name="T28" fmla="*/ 1402 w 1488"/>
              <a:gd name="T29" fmla="*/ 236 h 443"/>
              <a:gd name="T30" fmla="*/ 1454 w 1488"/>
              <a:gd name="T31" fmla="*/ 317 h 443"/>
              <a:gd name="T32" fmla="*/ 1487 w 1488"/>
              <a:gd name="T33" fmla="*/ 390 h 443"/>
              <a:gd name="T34" fmla="*/ 0 w 1488"/>
              <a:gd name="T35" fmla="*/ 442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88" h="443">
                <a:moveTo>
                  <a:pt x="0" y="442"/>
                </a:moveTo>
                <a:lnTo>
                  <a:pt x="10" y="349"/>
                </a:lnTo>
                <a:lnTo>
                  <a:pt x="54" y="267"/>
                </a:lnTo>
                <a:lnTo>
                  <a:pt x="128" y="194"/>
                </a:lnTo>
                <a:lnTo>
                  <a:pt x="213" y="133"/>
                </a:lnTo>
                <a:lnTo>
                  <a:pt x="330" y="82"/>
                </a:lnTo>
                <a:lnTo>
                  <a:pt x="456" y="40"/>
                </a:lnTo>
                <a:lnTo>
                  <a:pt x="595" y="10"/>
                </a:lnTo>
                <a:lnTo>
                  <a:pt x="743" y="0"/>
                </a:lnTo>
                <a:lnTo>
                  <a:pt x="881" y="10"/>
                </a:lnTo>
                <a:lnTo>
                  <a:pt x="1019" y="30"/>
                </a:lnTo>
                <a:lnTo>
                  <a:pt x="1137" y="71"/>
                </a:lnTo>
                <a:lnTo>
                  <a:pt x="1242" y="113"/>
                </a:lnTo>
                <a:lnTo>
                  <a:pt x="1338" y="174"/>
                </a:lnTo>
                <a:lnTo>
                  <a:pt x="1402" y="236"/>
                </a:lnTo>
                <a:lnTo>
                  <a:pt x="1454" y="317"/>
                </a:lnTo>
                <a:lnTo>
                  <a:pt x="1487" y="390"/>
                </a:lnTo>
                <a:lnTo>
                  <a:pt x="0" y="44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8" name="Freeform 60"/>
          <p:cNvSpPr>
            <a:spLocks/>
          </p:cNvSpPr>
          <p:nvPr/>
        </p:nvSpPr>
        <p:spPr bwMode="auto">
          <a:xfrm>
            <a:off x="3232150" y="3592513"/>
            <a:ext cx="2343150" cy="687387"/>
          </a:xfrm>
          <a:custGeom>
            <a:avLst/>
            <a:gdLst>
              <a:gd name="T0" fmla="*/ 0 w 1476"/>
              <a:gd name="T1" fmla="*/ 432 h 433"/>
              <a:gd name="T2" fmla="*/ 21 w 1476"/>
              <a:gd name="T3" fmla="*/ 349 h 433"/>
              <a:gd name="T4" fmla="*/ 64 w 1476"/>
              <a:gd name="T5" fmla="*/ 267 h 433"/>
              <a:gd name="T6" fmla="*/ 128 w 1476"/>
              <a:gd name="T7" fmla="*/ 194 h 433"/>
              <a:gd name="T8" fmla="*/ 224 w 1476"/>
              <a:gd name="T9" fmla="*/ 123 h 433"/>
              <a:gd name="T10" fmla="*/ 330 w 1476"/>
              <a:gd name="T11" fmla="*/ 71 h 433"/>
              <a:gd name="T12" fmla="*/ 456 w 1476"/>
              <a:gd name="T13" fmla="*/ 30 h 433"/>
              <a:gd name="T14" fmla="*/ 595 w 1476"/>
              <a:gd name="T15" fmla="*/ 10 h 433"/>
              <a:gd name="T16" fmla="*/ 743 w 1476"/>
              <a:gd name="T17" fmla="*/ 0 h 433"/>
              <a:gd name="T18" fmla="*/ 881 w 1476"/>
              <a:gd name="T19" fmla="*/ 10 h 433"/>
              <a:gd name="T20" fmla="*/ 1008 w 1476"/>
              <a:gd name="T21" fmla="*/ 30 h 433"/>
              <a:gd name="T22" fmla="*/ 1136 w 1476"/>
              <a:gd name="T23" fmla="*/ 61 h 433"/>
              <a:gd name="T24" fmla="*/ 1242 w 1476"/>
              <a:gd name="T25" fmla="*/ 113 h 433"/>
              <a:gd name="T26" fmla="*/ 1327 w 1476"/>
              <a:gd name="T27" fmla="*/ 163 h 433"/>
              <a:gd name="T28" fmla="*/ 1402 w 1476"/>
              <a:gd name="T29" fmla="*/ 236 h 433"/>
              <a:gd name="T30" fmla="*/ 1454 w 1476"/>
              <a:gd name="T31" fmla="*/ 307 h 433"/>
              <a:gd name="T32" fmla="*/ 1475 w 1476"/>
              <a:gd name="T33" fmla="*/ 390 h 433"/>
              <a:gd name="T34" fmla="*/ 0 w 1476"/>
              <a:gd name="T35" fmla="*/ 432 h 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76" h="433">
                <a:moveTo>
                  <a:pt x="0" y="432"/>
                </a:moveTo>
                <a:lnTo>
                  <a:pt x="21" y="349"/>
                </a:lnTo>
                <a:lnTo>
                  <a:pt x="64" y="267"/>
                </a:lnTo>
                <a:lnTo>
                  <a:pt x="128" y="194"/>
                </a:lnTo>
                <a:lnTo>
                  <a:pt x="224" y="123"/>
                </a:lnTo>
                <a:lnTo>
                  <a:pt x="330" y="71"/>
                </a:lnTo>
                <a:lnTo>
                  <a:pt x="456" y="30"/>
                </a:lnTo>
                <a:lnTo>
                  <a:pt x="595" y="10"/>
                </a:lnTo>
                <a:lnTo>
                  <a:pt x="743" y="0"/>
                </a:lnTo>
                <a:lnTo>
                  <a:pt x="881" y="10"/>
                </a:lnTo>
                <a:lnTo>
                  <a:pt x="1008" y="30"/>
                </a:lnTo>
                <a:lnTo>
                  <a:pt x="1136" y="61"/>
                </a:lnTo>
                <a:lnTo>
                  <a:pt x="1242" y="113"/>
                </a:lnTo>
                <a:lnTo>
                  <a:pt x="1327" y="163"/>
                </a:lnTo>
                <a:lnTo>
                  <a:pt x="1402" y="236"/>
                </a:lnTo>
                <a:lnTo>
                  <a:pt x="1454" y="307"/>
                </a:lnTo>
                <a:lnTo>
                  <a:pt x="1475" y="390"/>
                </a:lnTo>
                <a:lnTo>
                  <a:pt x="0" y="43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29" name="Freeform 61"/>
          <p:cNvSpPr>
            <a:spLocks/>
          </p:cNvSpPr>
          <p:nvPr/>
        </p:nvSpPr>
        <p:spPr bwMode="auto">
          <a:xfrm>
            <a:off x="3232150" y="3609975"/>
            <a:ext cx="2343150" cy="669925"/>
          </a:xfrm>
          <a:custGeom>
            <a:avLst/>
            <a:gdLst>
              <a:gd name="T0" fmla="*/ 0 w 1476"/>
              <a:gd name="T1" fmla="*/ 421 h 422"/>
              <a:gd name="T2" fmla="*/ 21 w 1476"/>
              <a:gd name="T3" fmla="*/ 338 h 422"/>
              <a:gd name="T4" fmla="*/ 64 w 1476"/>
              <a:gd name="T5" fmla="*/ 256 h 422"/>
              <a:gd name="T6" fmla="*/ 128 w 1476"/>
              <a:gd name="T7" fmla="*/ 184 h 422"/>
              <a:gd name="T8" fmla="*/ 224 w 1476"/>
              <a:gd name="T9" fmla="*/ 123 h 422"/>
              <a:gd name="T10" fmla="*/ 330 w 1476"/>
              <a:gd name="T11" fmla="*/ 71 h 422"/>
              <a:gd name="T12" fmla="*/ 456 w 1476"/>
              <a:gd name="T13" fmla="*/ 30 h 422"/>
              <a:gd name="T14" fmla="*/ 595 w 1476"/>
              <a:gd name="T15" fmla="*/ 9 h 422"/>
              <a:gd name="T16" fmla="*/ 743 w 1476"/>
              <a:gd name="T17" fmla="*/ 0 h 422"/>
              <a:gd name="T18" fmla="*/ 881 w 1476"/>
              <a:gd name="T19" fmla="*/ 0 h 422"/>
              <a:gd name="T20" fmla="*/ 1008 w 1476"/>
              <a:gd name="T21" fmla="*/ 30 h 422"/>
              <a:gd name="T22" fmla="*/ 1126 w 1476"/>
              <a:gd name="T23" fmla="*/ 61 h 422"/>
              <a:gd name="T24" fmla="*/ 1232 w 1476"/>
              <a:gd name="T25" fmla="*/ 102 h 422"/>
              <a:gd name="T26" fmla="*/ 1327 w 1476"/>
              <a:gd name="T27" fmla="*/ 163 h 422"/>
              <a:gd name="T28" fmla="*/ 1391 w 1476"/>
              <a:gd name="T29" fmla="*/ 225 h 422"/>
              <a:gd name="T30" fmla="*/ 1444 w 1476"/>
              <a:gd name="T31" fmla="*/ 296 h 422"/>
              <a:gd name="T32" fmla="*/ 1475 w 1476"/>
              <a:gd name="T33" fmla="*/ 379 h 422"/>
              <a:gd name="T34" fmla="*/ 0 w 1476"/>
              <a:gd name="T3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76" h="422">
                <a:moveTo>
                  <a:pt x="0" y="421"/>
                </a:moveTo>
                <a:lnTo>
                  <a:pt x="21" y="338"/>
                </a:lnTo>
                <a:lnTo>
                  <a:pt x="64" y="256"/>
                </a:lnTo>
                <a:lnTo>
                  <a:pt x="128" y="184"/>
                </a:lnTo>
                <a:lnTo>
                  <a:pt x="224" y="123"/>
                </a:lnTo>
                <a:lnTo>
                  <a:pt x="330" y="71"/>
                </a:lnTo>
                <a:lnTo>
                  <a:pt x="456" y="30"/>
                </a:lnTo>
                <a:lnTo>
                  <a:pt x="595" y="9"/>
                </a:lnTo>
                <a:lnTo>
                  <a:pt x="743" y="0"/>
                </a:lnTo>
                <a:lnTo>
                  <a:pt x="881" y="0"/>
                </a:lnTo>
                <a:lnTo>
                  <a:pt x="1008" y="30"/>
                </a:lnTo>
                <a:lnTo>
                  <a:pt x="1126" y="61"/>
                </a:lnTo>
                <a:lnTo>
                  <a:pt x="1232" y="102"/>
                </a:lnTo>
                <a:lnTo>
                  <a:pt x="1327" y="163"/>
                </a:lnTo>
                <a:lnTo>
                  <a:pt x="1391" y="225"/>
                </a:lnTo>
                <a:lnTo>
                  <a:pt x="1444" y="296"/>
                </a:lnTo>
                <a:lnTo>
                  <a:pt x="1475" y="379"/>
                </a:lnTo>
                <a:lnTo>
                  <a:pt x="0" y="42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0" name="Freeform 62"/>
          <p:cNvSpPr>
            <a:spLocks/>
          </p:cNvSpPr>
          <p:nvPr/>
        </p:nvSpPr>
        <p:spPr bwMode="auto">
          <a:xfrm>
            <a:off x="3249613" y="3609975"/>
            <a:ext cx="2308225" cy="669925"/>
          </a:xfrm>
          <a:custGeom>
            <a:avLst/>
            <a:gdLst>
              <a:gd name="T0" fmla="*/ 0 w 1454"/>
              <a:gd name="T1" fmla="*/ 421 h 422"/>
              <a:gd name="T2" fmla="*/ 10 w 1454"/>
              <a:gd name="T3" fmla="*/ 338 h 422"/>
              <a:gd name="T4" fmla="*/ 54 w 1454"/>
              <a:gd name="T5" fmla="*/ 256 h 422"/>
              <a:gd name="T6" fmla="*/ 118 w 1454"/>
              <a:gd name="T7" fmla="*/ 194 h 422"/>
              <a:gd name="T8" fmla="*/ 213 w 1454"/>
              <a:gd name="T9" fmla="*/ 123 h 422"/>
              <a:gd name="T10" fmla="*/ 319 w 1454"/>
              <a:gd name="T11" fmla="*/ 71 h 422"/>
              <a:gd name="T12" fmla="*/ 446 w 1454"/>
              <a:gd name="T13" fmla="*/ 40 h 422"/>
              <a:gd name="T14" fmla="*/ 584 w 1454"/>
              <a:gd name="T15" fmla="*/ 9 h 422"/>
              <a:gd name="T16" fmla="*/ 732 w 1454"/>
              <a:gd name="T17" fmla="*/ 0 h 422"/>
              <a:gd name="T18" fmla="*/ 860 w 1454"/>
              <a:gd name="T19" fmla="*/ 9 h 422"/>
              <a:gd name="T20" fmla="*/ 997 w 1454"/>
              <a:gd name="T21" fmla="*/ 30 h 422"/>
              <a:gd name="T22" fmla="*/ 1115 w 1454"/>
              <a:gd name="T23" fmla="*/ 71 h 422"/>
              <a:gd name="T24" fmla="*/ 1221 w 1454"/>
              <a:gd name="T25" fmla="*/ 113 h 422"/>
              <a:gd name="T26" fmla="*/ 1305 w 1454"/>
              <a:gd name="T27" fmla="*/ 163 h 422"/>
              <a:gd name="T28" fmla="*/ 1380 w 1454"/>
              <a:gd name="T29" fmla="*/ 236 h 422"/>
              <a:gd name="T30" fmla="*/ 1432 w 1454"/>
              <a:gd name="T31" fmla="*/ 307 h 422"/>
              <a:gd name="T32" fmla="*/ 1453 w 1454"/>
              <a:gd name="T33" fmla="*/ 379 h 422"/>
              <a:gd name="T34" fmla="*/ 0 w 1454"/>
              <a:gd name="T35" fmla="*/ 421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54" h="422">
                <a:moveTo>
                  <a:pt x="0" y="421"/>
                </a:moveTo>
                <a:lnTo>
                  <a:pt x="10" y="338"/>
                </a:lnTo>
                <a:lnTo>
                  <a:pt x="54" y="256"/>
                </a:lnTo>
                <a:lnTo>
                  <a:pt x="118" y="194"/>
                </a:lnTo>
                <a:lnTo>
                  <a:pt x="213" y="123"/>
                </a:lnTo>
                <a:lnTo>
                  <a:pt x="319" y="71"/>
                </a:lnTo>
                <a:lnTo>
                  <a:pt x="446" y="40"/>
                </a:lnTo>
                <a:lnTo>
                  <a:pt x="584" y="9"/>
                </a:lnTo>
                <a:lnTo>
                  <a:pt x="732" y="0"/>
                </a:lnTo>
                <a:lnTo>
                  <a:pt x="860" y="9"/>
                </a:lnTo>
                <a:lnTo>
                  <a:pt x="997" y="30"/>
                </a:lnTo>
                <a:lnTo>
                  <a:pt x="1115" y="71"/>
                </a:lnTo>
                <a:lnTo>
                  <a:pt x="1221" y="113"/>
                </a:lnTo>
                <a:lnTo>
                  <a:pt x="1305" y="163"/>
                </a:lnTo>
                <a:lnTo>
                  <a:pt x="1380" y="236"/>
                </a:lnTo>
                <a:lnTo>
                  <a:pt x="1432" y="307"/>
                </a:lnTo>
                <a:lnTo>
                  <a:pt x="1453" y="379"/>
                </a:lnTo>
                <a:lnTo>
                  <a:pt x="0" y="42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1" name="Freeform 63"/>
          <p:cNvSpPr>
            <a:spLocks/>
          </p:cNvSpPr>
          <p:nvPr/>
        </p:nvSpPr>
        <p:spPr bwMode="auto">
          <a:xfrm>
            <a:off x="3249613" y="3624263"/>
            <a:ext cx="2308225" cy="655637"/>
          </a:xfrm>
          <a:custGeom>
            <a:avLst/>
            <a:gdLst>
              <a:gd name="T0" fmla="*/ 0 w 1454"/>
              <a:gd name="T1" fmla="*/ 412 h 413"/>
              <a:gd name="T2" fmla="*/ 10 w 1454"/>
              <a:gd name="T3" fmla="*/ 329 h 413"/>
              <a:gd name="T4" fmla="*/ 54 w 1454"/>
              <a:gd name="T5" fmla="*/ 258 h 413"/>
              <a:gd name="T6" fmla="*/ 128 w 1454"/>
              <a:gd name="T7" fmla="*/ 185 h 413"/>
              <a:gd name="T8" fmla="*/ 213 w 1454"/>
              <a:gd name="T9" fmla="*/ 124 h 413"/>
              <a:gd name="T10" fmla="*/ 319 w 1454"/>
              <a:gd name="T11" fmla="*/ 73 h 413"/>
              <a:gd name="T12" fmla="*/ 446 w 1454"/>
              <a:gd name="T13" fmla="*/ 31 h 413"/>
              <a:gd name="T14" fmla="*/ 584 w 1454"/>
              <a:gd name="T15" fmla="*/ 10 h 413"/>
              <a:gd name="T16" fmla="*/ 721 w 1454"/>
              <a:gd name="T17" fmla="*/ 0 h 413"/>
              <a:gd name="T18" fmla="*/ 860 w 1454"/>
              <a:gd name="T19" fmla="*/ 10 h 413"/>
              <a:gd name="T20" fmla="*/ 987 w 1454"/>
              <a:gd name="T21" fmla="*/ 31 h 413"/>
              <a:gd name="T22" fmla="*/ 1103 w 1454"/>
              <a:gd name="T23" fmla="*/ 62 h 413"/>
              <a:gd name="T24" fmla="*/ 1210 w 1454"/>
              <a:gd name="T25" fmla="*/ 114 h 413"/>
              <a:gd name="T26" fmla="*/ 1305 w 1454"/>
              <a:gd name="T27" fmla="*/ 165 h 413"/>
              <a:gd name="T28" fmla="*/ 1368 w 1454"/>
              <a:gd name="T29" fmla="*/ 227 h 413"/>
              <a:gd name="T30" fmla="*/ 1422 w 1454"/>
              <a:gd name="T31" fmla="*/ 298 h 413"/>
              <a:gd name="T32" fmla="*/ 1453 w 1454"/>
              <a:gd name="T33" fmla="*/ 371 h 413"/>
              <a:gd name="T34" fmla="*/ 0 w 1454"/>
              <a:gd name="T35" fmla="*/ 412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54" h="413">
                <a:moveTo>
                  <a:pt x="0" y="412"/>
                </a:moveTo>
                <a:lnTo>
                  <a:pt x="10" y="329"/>
                </a:lnTo>
                <a:lnTo>
                  <a:pt x="54" y="258"/>
                </a:lnTo>
                <a:lnTo>
                  <a:pt x="128" y="185"/>
                </a:lnTo>
                <a:lnTo>
                  <a:pt x="213" y="124"/>
                </a:lnTo>
                <a:lnTo>
                  <a:pt x="319" y="73"/>
                </a:lnTo>
                <a:lnTo>
                  <a:pt x="446" y="31"/>
                </a:lnTo>
                <a:lnTo>
                  <a:pt x="584" y="10"/>
                </a:lnTo>
                <a:lnTo>
                  <a:pt x="721" y="0"/>
                </a:lnTo>
                <a:lnTo>
                  <a:pt x="860" y="10"/>
                </a:lnTo>
                <a:lnTo>
                  <a:pt x="987" y="31"/>
                </a:lnTo>
                <a:lnTo>
                  <a:pt x="1103" y="62"/>
                </a:lnTo>
                <a:lnTo>
                  <a:pt x="1210" y="114"/>
                </a:lnTo>
                <a:lnTo>
                  <a:pt x="1305" y="165"/>
                </a:lnTo>
                <a:lnTo>
                  <a:pt x="1368" y="227"/>
                </a:lnTo>
                <a:lnTo>
                  <a:pt x="1422" y="298"/>
                </a:lnTo>
                <a:lnTo>
                  <a:pt x="1453" y="371"/>
                </a:lnTo>
                <a:lnTo>
                  <a:pt x="0" y="41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2" name="Freeform 64"/>
          <p:cNvSpPr>
            <a:spLocks/>
          </p:cNvSpPr>
          <p:nvPr/>
        </p:nvSpPr>
        <p:spPr bwMode="auto">
          <a:xfrm>
            <a:off x="3249613" y="3640138"/>
            <a:ext cx="2292350" cy="655637"/>
          </a:xfrm>
          <a:custGeom>
            <a:avLst/>
            <a:gdLst>
              <a:gd name="T0" fmla="*/ 0 w 1444"/>
              <a:gd name="T1" fmla="*/ 412 h 413"/>
              <a:gd name="T2" fmla="*/ 22 w 1444"/>
              <a:gd name="T3" fmla="*/ 329 h 413"/>
              <a:gd name="T4" fmla="*/ 64 w 1444"/>
              <a:gd name="T5" fmla="*/ 247 h 413"/>
              <a:gd name="T6" fmla="*/ 128 w 1444"/>
              <a:gd name="T7" fmla="*/ 175 h 413"/>
              <a:gd name="T8" fmla="*/ 213 w 1444"/>
              <a:gd name="T9" fmla="*/ 124 h 413"/>
              <a:gd name="T10" fmla="*/ 319 w 1444"/>
              <a:gd name="T11" fmla="*/ 73 h 413"/>
              <a:gd name="T12" fmla="*/ 446 w 1444"/>
              <a:gd name="T13" fmla="*/ 31 h 413"/>
              <a:gd name="T14" fmla="*/ 584 w 1444"/>
              <a:gd name="T15" fmla="*/ 10 h 413"/>
              <a:gd name="T16" fmla="*/ 722 w 1444"/>
              <a:gd name="T17" fmla="*/ 0 h 413"/>
              <a:gd name="T18" fmla="*/ 860 w 1444"/>
              <a:gd name="T19" fmla="*/ 10 h 413"/>
              <a:gd name="T20" fmla="*/ 987 w 1444"/>
              <a:gd name="T21" fmla="*/ 31 h 413"/>
              <a:gd name="T22" fmla="*/ 1103 w 1444"/>
              <a:gd name="T23" fmla="*/ 62 h 413"/>
              <a:gd name="T24" fmla="*/ 1210 w 1444"/>
              <a:gd name="T25" fmla="*/ 104 h 413"/>
              <a:gd name="T26" fmla="*/ 1295 w 1444"/>
              <a:gd name="T27" fmla="*/ 154 h 413"/>
              <a:gd name="T28" fmla="*/ 1368 w 1444"/>
              <a:gd name="T29" fmla="*/ 216 h 413"/>
              <a:gd name="T30" fmla="*/ 1422 w 1444"/>
              <a:gd name="T31" fmla="*/ 288 h 413"/>
              <a:gd name="T32" fmla="*/ 1443 w 1444"/>
              <a:gd name="T33" fmla="*/ 360 h 413"/>
              <a:gd name="T34" fmla="*/ 0 w 1444"/>
              <a:gd name="T35" fmla="*/ 412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44" h="413">
                <a:moveTo>
                  <a:pt x="0" y="412"/>
                </a:moveTo>
                <a:lnTo>
                  <a:pt x="22" y="329"/>
                </a:lnTo>
                <a:lnTo>
                  <a:pt x="64" y="247"/>
                </a:lnTo>
                <a:lnTo>
                  <a:pt x="128" y="175"/>
                </a:lnTo>
                <a:lnTo>
                  <a:pt x="213" y="124"/>
                </a:lnTo>
                <a:lnTo>
                  <a:pt x="319" y="73"/>
                </a:lnTo>
                <a:lnTo>
                  <a:pt x="446" y="31"/>
                </a:lnTo>
                <a:lnTo>
                  <a:pt x="584" y="10"/>
                </a:lnTo>
                <a:lnTo>
                  <a:pt x="722" y="0"/>
                </a:lnTo>
                <a:lnTo>
                  <a:pt x="860" y="10"/>
                </a:lnTo>
                <a:lnTo>
                  <a:pt x="987" y="31"/>
                </a:lnTo>
                <a:lnTo>
                  <a:pt x="1103" y="62"/>
                </a:lnTo>
                <a:lnTo>
                  <a:pt x="1210" y="104"/>
                </a:lnTo>
                <a:lnTo>
                  <a:pt x="1295" y="154"/>
                </a:lnTo>
                <a:lnTo>
                  <a:pt x="1368" y="216"/>
                </a:lnTo>
                <a:lnTo>
                  <a:pt x="1422" y="288"/>
                </a:lnTo>
                <a:lnTo>
                  <a:pt x="1443" y="360"/>
                </a:lnTo>
                <a:lnTo>
                  <a:pt x="0" y="41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3" name="Freeform 65"/>
          <p:cNvSpPr>
            <a:spLocks/>
          </p:cNvSpPr>
          <p:nvPr/>
        </p:nvSpPr>
        <p:spPr bwMode="auto">
          <a:xfrm>
            <a:off x="3249613" y="3657600"/>
            <a:ext cx="2274887" cy="638175"/>
          </a:xfrm>
          <a:custGeom>
            <a:avLst/>
            <a:gdLst>
              <a:gd name="T0" fmla="*/ 0 w 1433"/>
              <a:gd name="T1" fmla="*/ 401 h 402"/>
              <a:gd name="T2" fmla="*/ 22 w 1433"/>
              <a:gd name="T3" fmla="*/ 318 h 402"/>
              <a:gd name="T4" fmla="*/ 64 w 1433"/>
              <a:gd name="T5" fmla="*/ 247 h 402"/>
              <a:gd name="T6" fmla="*/ 128 w 1433"/>
              <a:gd name="T7" fmla="*/ 175 h 402"/>
              <a:gd name="T8" fmla="*/ 213 w 1433"/>
              <a:gd name="T9" fmla="*/ 114 h 402"/>
              <a:gd name="T10" fmla="*/ 319 w 1433"/>
              <a:gd name="T11" fmla="*/ 62 h 402"/>
              <a:gd name="T12" fmla="*/ 446 w 1433"/>
              <a:gd name="T13" fmla="*/ 31 h 402"/>
              <a:gd name="T14" fmla="*/ 584 w 1433"/>
              <a:gd name="T15" fmla="*/ 0 h 402"/>
              <a:gd name="T16" fmla="*/ 721 w 1433"/>
              <a:gd name="T17" fmla="*/ 0 h 402"/>
              <a:gd name="T18" fmla="*/ 860 w 1433"/>
              <a:gd name="T19" fmla="*/ 0 h 402"/>
              <a:gd name="T20" fmla="*/ 986 w 1433"/>
              <a:gd name="T21" fmla="*/ 21 h 402"/>
              <a:gd name="T22" fmla="*/ 1103 w 1433"/>
              <a:gd name="T23" fmla="*/ 62 h 402"/>
              <a:gd name="T24" fmla="*/ 1200 w 1433"/>
              <a:gd name="T25" fmla="*/ 104 h 402"/>
              <a:gd name="T26" fmla="*/ 1295 w 1433"/>
              <a:gd name="T27" fmla="*/ 154 h 402"/>
              <a:gd name="T28" fmla="*/ 1357 w 1433"/>
              <a:gd name="T29" fmla="*/ 216 h 402"/>
              <a:gd name="T30" fmla="*/ 1411 w 1433"/>
              <a:gd name="T31" fmla="*/ 277 h 402"/>
              <a:gd name="T32" fmla="*/ 1432 w 1433"/>
              <a:gd name="T33" fmla="*/ 360 h 402"/>
              <a:gd name="T34" fmla="*/ 0 w 1433"/>
              <a:gd name="T35" fmla="*/ 401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33" h="402">
                <a:moveTo>
                  <a:pt x="0" y="401"/>
                </a:moveTo>
                <a:lnTo>
                  <a:pt x="22" y="318"/>
                </a:lnTo>
                <a:lnTo>
                  <a:pt x="64" y="247"/>
                </a:lnTo>
                <a:lnTo>
                  <a:pt x="128" y="175"/>
                </a:lnTo>
                <a:lnTo>
                  <a:pt x="213" y="114"/>
                </a:lnTo>
                <a:lnTo>
                  <a:pt x="319" y="62"/>
                </a:lnTo>
                <a:lnTo>
                  <a:pt x="446" y="31"/>
                </a:lnTo>
                <a:lnTo>
                  <a:pt x="584" y="0"/>
                </a:lnTo>
                <a:lnTo>
                  <a:pt x="721" y="0"/>
                </a:lnTo>
                <a:lnTo>
                  <a:pt x="860" y="0"/>
                </a:lnTo>
                <a:lnTo>
                  <a:pt x="986" y="21"/>
                </a:lnTo>
                <a:lnTo>
                  <a:pt x="1103" y="62"/>
                </a:lnTo>
                <a:lnTo>
                  <a:pt x="1200" y="104"/>
                </a:lnTo>
                <a:lnTo>
                  <a:pt x="1295" y="154"/>
                </a:lnTo>
                <a:lnTo>
                  <a:pt x="1357" y="216"/>
                </a:lnTo>
                <a:lnTo>
                  <a:pt x="1411" y="277"/>
                </a:lnTo>
                <a:lnTo>
                  <a:pt x="1432" y="360"/>
                </a:lnTo>
                <a:lnTo>
                  <a:pt x="0" y="40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4" name="Freeform 66"/>
          <p:cNvSpPr>
            <a:spLocks/>
          </p:cNvSpPr>
          <p:nvPr/>
        </p:nvSpPr>
        <p:spPr bwMode="auto">
          <a:xfrm>
            <a:off x="3265488" y="3657600"/>
            <a:ext cx="2259012" cy="638175"/>
          </a:xfrm>
          <a:custGeom>
            <a:avLst/>
            <a:gdLst>
              <a:gd name="T0" fmla="*/ 0 w 1423"/>
              <a:gd name="T1" fmla="*/ 401 h 402"/>
              <a:gd name="T2" fmla="*/ 12 w 1423"/>
              <a:gd name="T3" fmla="*/ 318 h 402"/>
              <a:gd name="T4" fmla="*/ 54 w 1423"/>
              <a:gd name="T5" fmla="*/ 247 h 402"/>
              <a:gd name="T6" fmla="*/ 118 w 1423"/>
              <a:gd name="T7" fmla="*/ 175 h 402"/>
              <a:gd name="T8" fmla="*/ 203 w 1423"/>
              <a:gd name="T9" fmla="*/ 123 h 402"/>
              <a:gd name="T10" fmla="*/ 309 w 1423"/>
              <a:gd name="T11" fmla="*/ 73 h 402"/>
              <a:gd name="T12" fmla="*/ 435 w 1423"/>
              <a:gd name="T13" fmla="*/ 31 h 402"/>
              <a:gd name="T14" fmla="*/ 563 w 1423"/>
              <a:gd name="T15" fmla="*/ 10 h 402"/>
              <a:gd name="T16" fmla="*/ 711 w 1423"/>
              <a:gd name="T17" fmla="*/ 0 h 402"/>
              <a:gd name="T18" fmla="*/ 850 w 1423"/>
              <a:gd name="T19" fmla="*/ 10 h 402"/>
              <a:gd name="T20" fmla="*/ 966 w 1423"/>
              <a:gd name="T21" fmla="*/ 31 h 402"/>
              <a:gd name="T22" fmla="*/ 1082 w 1423"/>
              <a:gd name="T23" fmla="*/ 62 h 402"/>
              <a:gd name="T24" fmla="*/ 1189 w 1423"/>
              <a:gd name="T25" fmla="*/ 104 h 402"/>
              <a:gd name="T26" fmla="*/ 1273 w 1423"/>
              <a:gd name="T27" fmla="*/ 154 h 402"/>
              <a:gd name="T28" fmla="*/ 1347 w 1423"/>
              <a:gd name="T29" fmla="*/ 216 h 402"/>
              <a:gd name="T30" fmla="*/ 1391 w 1423"/>
              <a:gd name="T31" fmla="*/ 287 h 402"/>
              <a:gd name="T32" fmla="*/ 1422 w 1423"/>
              <a:gd name="T33" fmla="*/ 360 h 402"/>
              <a:gd name="T34" fmla="*/ 0 w 1423"/>
              <a:gd name="T35" fmla="*/ 401 h 4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3" h="402">
                <a:moveTo>
                  <a:pt x="0" y="401"/>
                </a:moveTo>
                <a:lnTo>
                  <a:pt x="12" y="318"/>
                </a:lnTo>
                <a:lnTo>
                  <a:pt x="54" y="247"/>
                </a:lnTo>
                <a:lnTo>
                  <a:pt x="118" y="175"/>
                </a:lnTo>
                <a:lnTo>
                  <a:pt x="203" y="123"/>
                </a:lnTo>
                <a:lnTo>
                  <a:pt x="309" y="73"/>
                </a:lnTo>
                <a:lnTo>
                  <a:pt x="435" y="31"/>
                </a:lnTo>
                <a:lnTo>
                  <a:pt x="563" y="10"/>
                </a:lnTo>
                <a:lnTo>
                  <a:pt x="711" y="0"/>
                </a:lnTo>
                <a:lnTo>
                  <a:pt x="850" y="10"/>
                </a:lnTo>
                <a:lnTo>
                  <a:pt x="966" y="31"/>
                </a:lnTo>
                <a:lnTo>
                  <a:pt x="1082" y="62"/>
                </a:lnTo>
                <a:lnTo>
                  <a:pt x="1189" y="104"/>
                </a:lnTo>
                <a:lnTo>
                  <a:pt x="1273" y="154"/>
                </a:lnTo>
                <a:lnTo>
                  <a:pt x="1347" y="216"/>
                </a:lnTo>
                <a:lnTo>
                  <a:pt x="1391" y="287"/>
                </a:lnTo>
                <a:lnTo>
                  <a:pt x="1422" y="360"/>
                </a:lnTo>
                <a:lnTo>
                  <a:pt x="0" y="40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5" name="Freeform 67"/>
          <p:cNvSpPr>
            <a:spLocks/>
          </p:cNvSpPr>
          <p:nvPr/>
        </p:nvSpPr>
        <p:spPr bwMode="auto">
          <a:xfrm>
            <a:off x="3265488" y="3673475"/>
            <a:ext cx="2243137" cy="622300"/>
          </a:xfrm>
          <a:custGeom>
            <a:avLst/>
            <a:gdLst>
              <a:gd name="T0" fmla="*/ 0 w 1413"/>
              <a:gd name="T1" fmla="*/ 391 h 392"/>
              <a:gd name="T2" fmla="*/ 12 w 1413"/>
              <a:gd name="T3" fmla="*/ 308 h 392"/>
              <a:gd name="T4" fmla="*/ 54 w 1413"/>
              <a:gd name="T5" fmla="*/ 237 h 392"/>
              <a:gd name="T6" fmla="*/ 118 w 1413"/>
              <a:gd name="T7" fmla="*/ 175 h 392"/>
              <a:gd name="T8" fmla="*/ 213 w 1413"/>
              <a:gd name="T9" fmla="*/ 113 h 392"/>
              <a:gd name="T10" fmla="*/ 319 w 1413"/>
              <a:gd name="T11" fmla="*/ 73 h 392"/>
              <a:gd name="T12" fmla="*/ 435 w 1413"/>
              <a:gd name="T13" fmla="*/ 31 h 392"/>
              <a:gd name="T14" fmla="*/ 564 w 1413"/>
              <a:gd name="T15" fmla="*/ 10 h 392"/>
              <a:gd name="T16" fmla="*/ 711 w 1413"/>
              <a:gd name="T17" fmla="*/ 0 h 392"/>
              <a:gd name="T18" fmla="*/ 839 w 1413"/>
              <a:gd name="T19" fmla="*/ 10 h 392"/>
              <a:gd name="T20" fmla="*/ 966 w 1413"/>
              <a:gd name="T21" fmla="*/ 31 h 392"/>
              <a:gd name="T22" fmla="*/ 1082 w 1413"/>
              <a:gd name="T23" fmla="*/ 62 h 392"/>
              <a:gd name="T24" fmla="*/ 1190 w 1413"/>
              <a:gd name="T25" fmla="*/ 104 h 392"/>
              <a:gd name="T26" fmla="*/ 1273 w 1413"/>
              <a:gd name="T27" fmla="*/ 154 h 392"/>
              <a:gd name="T28" fmla="*/ 1337 w 1413"/>
              <a:gd name="T29" fmla="*/ 216 h 392"/>
              <a:gd name="T30" fmla="*/ 1391 w 1413"/>
              <a:gd name="T31" fmla="*/ 277 h 392"/>
              <a:gd name="T32" fmla="*/ 1412 w 1413"/>
              <a:gd name="T33" fmla="*/ 350 h 392"/>
              <a:gd name="T34" fmla="*/ 0 w 1413"/>
              <a:gd name="T35" fmla="*/ 391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13" h="392">
                <a:moveTo>
                  <a:pt x="0" y="391"/>
                </a:moveTo>
                <a:lnTo>
                  <a:pt x="12" y="308"/>
                </a:lnTo>
                <a:lnTo>
                  <a:pt x="54" y="237"/>
                </a:lnTo>
                <a:lnTo>
                  <a:pt x="118" y="175"/>
                </a:lnTo>
                <a:lnTo>
                  <a:pt x="213" y="113"/>
                </a:lnTo>
                <a:lnTo>
                  <a:pt x="319" y="73"/>
                </a:lnTo>
                <a:lnTo>
                  <a:pt x="435" y="31"/>
                </a:lnTo>
                <a:lnTo>
                  <a:pt x="564" y="10"/>
                </a:lnTo>
                <a:lnTo>
                  <a:pt x="711" y="0"/>
                </a:lnTo>
                <a:lnTo>
                  <a:pt x="839" y="10"/>
                </a:lnTo>
                <a:lnTo>
                  <a:pt x="966" y="31"/>
                </a:lnTo>
                <a:lnTo>
                  <a:pt x="1082" y="62"/>
                </a:lnTo>
                <a:lnTo>
                  <a:pt x="1190" y="104"/>
                </a:lnTo>
                <a:lnTo>
                  <a:pt x="1273" y="154"/>
                </a:lnTo>
                <a:lnTo>
                  <a:pt x="1337" y="216"/>
                </a:lnTo>
                <a:lnTo>
                  <a:pt x="1391" y="277"/>
                </a:lnTo>
                <a:lnTo>
                  <a:pt x="1412" y="350"/>
                </a:lnTo>
                <a:lnTo>
                  <a:pt x="0" y="39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6" name="Arc 68"/>
          <p:cNvSpPr>
            <a:spLocks/>
          </p:cNvSpPr>
          <p:nvPr/>
        </p:nvSpPr>
        <p:spPr bwMode="auto">
          <a:xfrm>
            <a:off x="3267075" y="3690938"/>
            <a:ext cx="2236788" cy="611187"/>
          </a:xfrm>
          <a:custGeom>
            <a:avLst/>
            <a:gdLst>
              <a:gd name="G0" fmla="+- 21600 0 0"/>
              <a:gd name="G1" fmla="+- 21600 0 0"/>
              <a:gd name="G2" fmla="+- 21600 0 0"/>
              <a:gd name="T0" fmla="*/ 0 w 43115"/>
              <a:gd name="T1" fmla="*/ 21656 h 21656"/>
              <a:gd name="T2" fmla="*/ 43115 w 43115"/>
              <a:gd name="T3" fmla="*/ 19687 h 21656"/>
              <a:gd name="T4" fmla="*/ 21600 w 43115"/>
              <a:gd name="T5" fmla="*/ 21600 h 21656"/>
            </a:gdLst>
            <a:ahLst/>
            <a:cxnLst>
              <a:cxn ang="0">
                <a:pos x="T0" y="T1"/>
              </a:cxn>
              <a:cxn ang="0">
                <a:pos x="T2" y="T3"/>
              </a:cxn>
              <a:cxn ang="0">
                <a:pos x="T4" y="T5"/>
              </a:cxn>
            </a:cxnLst>
            <a:rect l="0" t="0" r="r" b="b"/>
            <a:pathLst>
              <a:path w="43115" h="21656" fill="none" extrusionOk="0">
                <a:moveTo>
                  <a:pt x="0" y="21655"/>
                </a:moveTo>
                <a:cubicBezTo>
                  <a:pt x="0" y="21637"/>
                  <a:pt x="0" y="21618"/>
                  <a:pt x="0" y="21600"/>
                </a:cubicBezTo>
                <a:cubicBezTo>
                  <a:pt x="0" y="9670"/>
                  <a:pt x="9670" y="0"/>
                  <a:pt x="21600" y="0"/>
                </a:cubicBezTo>
                <a:cubicBezTo>
                  <a:pt x="32787" y="-1"/>
                  <a:pt x="42124" y="8542"/>
                  <a:pt x="43115" y="19686"/>
                </a:cubicBezTo>
              </a:path>
              <a:path w="43115" h="21656" stroke="0" extrusionOk="0">
                <a:moveTo>
                  <a:pt x="0" y="21655"/>
                </a:moveTo>
                <a:cubicBezTo>
                  <a:pt x="0" y="21637"/>
                  <a:pt x="0" y="21618"/>
                  <a:pt x="0" y="21600"/>
                </a:cubicBezTo>
                <a:cubicBezTo>
                  <a:pt x="0" y="9670"/>
                  <a:pt x="9670" y="0"/>
                  <a:pt x="21600" y="0"/>
                </a:cubicBezTo>
                <a:cubicBezTo>
                  <a:pt x="32787" y="-1"/>
                  <a:pt x="42124" y="8542"/>
                  <a:pt x="43115" y="19686"/>
                </a:cubicBezTo>
                <a:lnTo>
                  <a:pt x="21600" y="2160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7" name="Freeform 69"/>
          <p:cNvSpPr>
            <a:spLocks/>
          </p:cNvSpPr>
          <p:nvPr/>
        </p:nvSpPr>
        <p:spPr bwMode="auto">
          <a:xfrm>
            <a:off x="2030413" y="4606925"/>
            <a:ext cx="1377950" cy="854075"/>
          </a:xfrm>
          <a:custGeom>
            <a:avLst/>
            <a:gdLst>
              <a:gd name="T0" fmla="*/ 867 w 868"/>
              <a:gd name="T1" fmla="*/ 495 h 538"/>
              <a:gd name="T2" fmla="*/ 750 w 868"/>
              <a:gd name="T3" fmla="*/ 527 h 538"/>
              <a:gd name="T4" fmla="*/ 634 w 868"/>
              <a:gd name="T5" fmla="*/ 537 h 538"/>
              <a:gd name="T6" fmla="*/ 518 w 868"/>
              <a:gd name="T7" fmla="*/ 537 h 538"/>
              <a:gd name="T8" fmla="*/ 411 w 868"/>
              <a:gd name="T9" fmla="*/ 516 h 538"/>
              <a:gd name="T10" fmla="*/ 306 w 868"/>
              <a:gd name="T11" fmla="*/ 485 h 538"/>
              <a:gd name="T12" fmla="*/ 211 w 868"/>
              <a:gd name="T13" fmla="*/ 443 h 538"/>
              <a:gd name="T14" fmla="*/ 126 w 868"/>
              <a:gd name="T15" fmla="*/ 393 h 538"/>
              <a:gd name="T16" fmla="*/ 64 w 868"/>
              <a:gd name="T17" fmla="*/ 320 h 538"/>
              <a:gd name="T18" fmla="*/ 21 w 868"/>
              <a:gd name="T19" fmla="*/ 248 h 538"/>
              <a:gd name="T20" fmla="*/ 0 w 868"/>
              <a:gd name="T21" fmla="*/ 165 h 538"/>
              <a:gd name="T22" fmla="*/ 21 w 868"/>
              <a:gd name="T23" fmla="*/ 73 h 538"/>
              <a:gd name="T24" fmla="*/ 64 w 868"/>
              <a:gd name="T25" fmla="*/ 0 h 538"/>
              <a:gd name="T26" fmla="*/ 867 w 868"/>
              <a:gd name="T27" fmla="*/ 495 h 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68" h="538">
                <a:moveTo>
                  <a:pt x="867" y="495"/>
                </a:moveTo>
                <a:lnTo>
                  <a:pt x="750" y="527"/>
                </a:lnTo>
                <a:lnTo>
                  <a:pt x="634" y="537"/>
                </a:lnTo>
                <a:lnTo>
                  <a:pt x="518" y="537"/>
                </a:lnTo>
                <a:lnTo>
                  <a:pt x="411" y="516"/>
                </a:lnTo>
                <a:lnTo>
                  <a:pt x="306" y="485"/>
                </a:lnTo>
                <a:lnTo>
                  <a:pt x="211" y="443"/>
                </a:lnTo>
                <a:lnTo>
                  <a:pt x="126" y="393"/>
                </a:lnTo>
                <a:lnTo>
                  <a:pt x="64" y="320"/>
                </a:lnTo>
                <a:lnTo>
                  <a:pt x="21" y="248"/>
                </a:lnTo>
                <a:lnTo>
                  <a:pt x="0" y="165"/>
                </a:lnTo>
                <a:lnTo>
                  <a:pt x="21" y="73"/>
                </a:lnTo>
                <a:lnTo>
                  <a:pt x="64" y="0"/>
                </a:lnTo>
                <a:lnTo>
                  <a:pt x="867" y="49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8" name="Freeform 70"/>
          <p:cNvSpPr>
            <a:spLocks/>
          </p:cNvSpPr>
          <p:nvPr/>
        </p:nvSpPr>
        <p:spPr bwMode="auto">
          <a:xfrm>
            <a:off x="2046288" y="4592638"/>
            <a:ext cx="1362075" cy="850900"/>
          </a:xfrm>
          <a:custGeom>
            <a:avLst/>
            <a:gdLst>
              <a:gd name="T0" fmla="*/ 857 w 858"/>
              <a:gd name="T1" fmla="*/ 504 h 536"/>
              <a:gd name="T2" fmla="*/ 750 w 858"/>
              <a:gd name="T3" fmla="*/ 525 h 536"/>
              <a:gd name="T4" fmla="*/ 634 w 858"/>
              <a:gd name="T5" fmla="*/ 535 h 536"/>
              <a:gd name="T6" fmla="*/ 518 w 858"/>
              <a:gd name="T7" fmla="*/ 535 h 536"/>
              <a:gd name="T8" fmla="*/ 401 w 858"/>
              <a:gd name="T9" fmla="*/ 514 h 536"/>
              <a:gd name="T10" fmla="*/ 296 w 858"/>
              <a:gd name="T11" fmla="*/ 483 h 536"/>
              <a:gd name="T12" fmla="*/ 211 w 858"/>
              <a:gd name="T13" fmla="*/ 442 h 536"/>
              <a:gd name="T14" fmla="*/ 126 w 858"/>
              <a:gd name="T15" fmla="*/ 391 h 536"/>
              <a:gd name="T16" fmla="*/ 64 w 858"/>
              <a:gd name="T17" fmla="*/ 329 h 536"/>
              <a:gd name="T18" fmla="*/ 21 w 858"/>
              <a:gd name="T19" fmla="*/ 247 h 536"/>
              <a:gd name="T20" fmla="*/ 0 w 858"/>
              <a:gd name="T21" fmla="*/ 165 h 536"/>
              <a:gd name="T22" fmla="*/ 10 w 858"/>
              <a:gd name="T23" fmla="*/ 83 h 536"/>
              <a:gd name="T24" fmla="*/ 64 w 858"/>
              <a:gd name="T25" fmla="*/ 0 h 536"/>
              <a:gd name="T26" fmla="*/ 857 w 858"/>
              <a:gd name="T27" fmla="*/ 504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8" h="536">
                <a:moveTo>
                  <a:pt x="857" y="504"/>
                </a:moveTo>
                <a:lnTo>
                  <a:pt x="750" y="525"/>
                </a:lnTo>
                <a:lnTo>
                  <a:pt x="634" y="535"/>
                </a:lnTo>
                <a:lnTo>
                  <a:pt x="518" y="535"/>
                </a:lnTo>
                <a:lnTo>
                  <a:pt x="401" y="514"/>
                </a:lnTo>
                <a:lnTo>
                  <a:pt x="296" y="483"/>
                </a:lnTo>
                <a:lnTo>
                  <a:pt x="211" y="442"/>
                </a:lnTo>
                <a:lnTo>
                  <a:pt x="126" y="391"/>
                </a:lnTo>
                <a:lnTo>
                  <a:pt x="64" y="329"/>
                </a:lnTo>
                <a:lnTo>
                  <a:pt x="21" y="247"/>
                </a:lnTo>
                <a:lnTo>
                  <a:pt x="0" y="165"/>
                </a:lnTo>
                <a:lnTo>
                  <a:pt x="10" y="83"/>
                </a:lnTo>
                <a:lnTo>
                  <a:pt x="64" y="0"/>
                </a:lnTo>
                <a:lnTo>
                  <a:pt x="857" y="50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39" name="Freeform 71"/>
          <p:cNvSpPr>
            <a:spLocks/>
          </p:cNvSpPr>
          <p:nvPr/>
        </p:nvSpPr>
        <p:spPr bwMode="auto">
          <a:xfrm>
            <a:off x="2063750" y="4592638"/>
            <a:ext cx="1360488" cy="836612"/>
          </a:xfrm>
          <a:custGeom>
            <a:avLst/>
            <a:gdLst>
              <a:gd name="T0" fmla="*/ 856 w 857"/>
              <a:gd name="T1" fmla="*/ 495 h 527"/>
              <a:gd name="T2" fmla="*/ 739 w 857"/>
              <a:gd name="T3" fmla="*/ 516 h 527"/>
              <a:gd name="T4" fmla="*/ 623 w 857"/>
              <a:gd name="T5" fmla="*/ 526 h 527"/>
              <a:gd name="T6" fmla="*/ 507 w 857"/>
              <a:gd name="T7" fmla="*/ 526 h 527"/>
              <a:gd name="T8" fmla="*/ 402 w 857"/>
              <a:gd name="T9" fmla="*/ 516 h 527"/>
              <a:gd name="T10" fmla="*/ 295 w 857"/>
              <a:gd name="T11" fmla="*/ 484 h 527"/>
              <a:gd name="T12" fmla="*/ 200 w 857"/>
              <a:gd name="T13" fmla="*/ 443 h 527"/>
              <a:gd name="T14" fmla="*/ 128 w 857"/>
              <a:gd name="T15" fmla="*/ 392 h 527"/>
              <a:gd name="T16" fmla="*/ 64 w 857"/>
              <a:gd name="T17" fmla="*/ 319 h 527"/>
              <a:gd name="T18" fmla="*/ 10 w 857"/>
              <a:gd name="T19" fmla="*/ 248 h 527"/>
              <a:gd name="T20" fmla="*/ 0 w 857"/>
              <a:gd name="T21" fmla="*/ 165 h 527"/>
              <a:gd name="T22" fmla="*/ 10 w 857"/>
              <a:gd name="T23" fmla="*/ 83 h 527"/>
              <a:gd name="T24" fmla="*/ 53 w 857"/>
              <a:gd name="T25" fmla="*/ 0 h 527"/>
              <a:gd name="T26" fmla="*/ 856 w 857"/>
              <a:gd name="T27" fmla="*/ 495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7" h="527">
                <a:moveTo>
                  <a:pt x="856" y="495"/>
                </a:moveTo>
                <a:lnTo>
                  <a:pt x="739" y="516"/>
                </a:lnTo>
                <a:lnTo>
                  <a:pt x="623" y="526"/>
                </a:lnTo>
                <a:lnTo>
                  <a:pt x="507" y="526"/>
                </a:lnTo>
                <a:lnTo>
                  <a:pt x="402" y="516"/>
                </a:lnTo>
                <a:lnTo>
                  <a:pt x="295" y="484"/>
                </a:lnTo>
                <a:lnTo>
                  <a:pt x="200" y="443"/>
                </a:lnTo>
                <a:lnTo>
                  <a:pt x="128" y="392"/>
                </a:lnTo>
                <a:lnTo>
                  <a:pt x="64" y="319"/>
                </a:lnTo>
                <a:lnTo>
                  <a:pt x="10" y="248"/>
                </a:lnTo>
                <a:lnTo>
                  <a:pt x="0" y="165"/>
                </a:lnTo>
                <a:lnTo>
                  <a:pt x="10" y="83"/>
                </a:lnTo>
                <a:lnTo>
                  <a:pt x="53" y="0"/>
                </a:lnTo>
                <a:lnTo>
                  <a:pt x="856" y="495"/>
                </a:lnTo>
              </a:path>
            </a:pathLst>
          </a:custGeom>
          <a:pattFill prst="pct75">
            <a:fgClr>
              <a:srgbClr val="99CCFF"/>
            </a:fgClr>
            <a:bgClr>
              <a:srgbClr val="BBBBBB"/>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0" name="Freeform 72"/>
          <p:cNvSpPr>
            <a:spLocks/>
          </p:cNvSpPr>
          <p:nvPr/>
        </p:nvSpPr>
        <p:spPr bwMode="auto">
          <a:xfrm>
            <a:off x="2063750" y="4592638"/>
            <a:ext cx="1360488" cy="836612"/>
          </a:xfrm>
          <a:custGeom>
            <a:avLst/>
            <a:gdLst>
              <a:gd name="T0" fmla="*/ 856 w 857"/>
              <a:gd name="T1" fmla="*/ 484 h 527"/>
              <a:gd name="T2" fmla="*/ 739 w 857"/>
              <a:gd name="T3" fmla="*/ 516 h 527"/>
              <a:gd name="T4" fmla="*/ 623 w 857"/>
              <a:gd name="T5" fmla="*/ 526 h 527"/>
              <a:gd name="T6" fmla="*/ 518 w 857"/>
              <a:gd name="T7" fmla="*/ 516 h 527"/>
              <a:gd name="T8" fmla="*/ 402 w 857"/>
              <a:gd name="T9" fmla="*/ 505 h 527"/>
              <a:gd name="T10" fmla="*/ 295 w 857"/>
              <a:gd name="T11" fmla="*/ 474 h 527"/>
              <a:gd name="T12" fmla="*/ 212 w 857"/>
              <a:gd name="T13" fmla="*/ 432 h 527"/>
              <a:gd name="T14" fmla="*/ 128 w 857"/>
              <a:gd name="T15" fmla="*/ 382 h 527"/>
              <a:gd name="T16" fmla="*/ 64 w 857"/>
              <a:gd name="T17" fmla="*/ 319 h 527"/>
              <a:gd name="T18" fmla="*/ 21 w 857"/>
              <a:gd name="T19" fmla="*/ 238 h 527"/>
              <a:gd name="T20" fmla="*/ 0 w 857"/>
              <a:gd name="T21" fmla="*/ 165 h 527"/>
              <a:gd name="T22" fmla="*/ 21 w 857"/>
              <a:gd name="T23" fmla="*/ 83 h 527"/>
              <a:gd name="T24" fmla="*/ 64 w 857"/>
              <a:gd name="T25" fmla="*/ 0 h 527"/>
              <a:gd name="T26" fmla="*/ 856 w 857"/>
              <a:gd name="T27" fmla="*/ 484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57" h="527">
                <a:moveTo>
                  <a:pt x="856" y="484"/>
                </a:moveTo>
                <a:lnTo>
                  <a:pt x="739" y="516"/>
                </a:lnTo>
                <a:lnTo>
                  <a:pt x="623" y="526"/>
                </a:lnTo>
                <a:lnTo>
                  <a:pt x="518" y="516"/>
                </a:lnTo>
                <a:lnTo>
                  <a:pt x="402" y="505"/>
                </a:lnTo>
                <a:lnTo>
                  <a:pt x="295" y="474"/>
                </a:lnTo>
                <a:lnTo>
                  <a:pt x="212" y="432"/>
                </a:lnTo>
                <a:lnTo>
                  <a:pt x="128" y="382"/>
                </a:lnTo>
                <a:lnTo>
                  <a:pt x="64" y="319"/>
                </a:lnTo>
                <a:lnTo>
                  <a:pt x="21" y="238"/>
                </a:lnTo>
                <a:lnTo>
                  <a:pt x="0" y="165"/>
                </a:lnTo>
                <a:lnTo>
                  <a:pt x="21" y="83"/>
                </a:lnTo>
                <a:lnTo>
                  <a:pt x="64" y="0"/>
                </a:lnTo>
                <a:lnTo>
                  <a:pt x="856" y="48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1" name="Freeform 73"/>
          <p:cNvSpPr>
            <a:spLocks/>
          </p:cNvSpPr>
          <p:nvPr/>
        </p:nvSpPr>
        <p:spPr bwMode="auto">
          <a:xfrm>
            <a:off x="2079625" y="4592638"/>
            <a:ext cx="1344613" cy="820737"/>
          </a:xfrm>
          <a:custGeom>
            <a:avLst/>
            <a:gdLst>
              <a:gd name="T0" fmla="*/ 846 w 847"/>
              <a:gd name="T1" fmla="*/ 474 h 517"/>
              <a:gd name="T2" fmla="*/ 729 w 847"/>
              <a:gd name="T3" fmla="*/ 506 h 517"/>
              <a:gd name="T4" fmla="*/ 623 w 847"/>
              <a:gd name="T5" fmla="*/ 516 h 517"/>
              <a:gd name="T6" fmla="*/ 508 w 847"/>
              <a:gd name="T7" fmla="*/ 516 h 517"/>
              <a:gd name="T8" fmla="*/ 402 w 847"/>
              <a:gd name="T9" fmla="*/ 495 h 517"/>
              <a:gd name="T10" fmla="*/ 297 w 847"/>
              <a:gd name="T11" fmla="*/ 464 h 517"/>
              <a:gd name="T12" fmla="*/ 202 w 847"/>
              <a:gd name="T13" fmla="*/ 424 h 517"/>
              <a:gd name="T14" fmla="*/ 128 w 847"/>
              <a:gd name="T15" fmla="*/ 372 h 517"/>
              <a:gd name="T16" fmla="*/ 64 w 847"/>
              <a:gd name="T17" fmla="*/ 309 h 517"/>
              <a:gd name="T18" fmla="*/ 22 w 847"/>
              <a:gd name="T19" fmla="*/ 238 h 517"/>
              <a:gd name="T20" fmla="*/ 0 w 847"/>
              <a:gd name="T21" fmla="*/ 155 h 517"/>
              <a:gd name="T22" fmla="*/ 10 w 847"/>
              <a:gd name="T23" fmla="*/ 83 h 517"/>
              <a:gd name="T24" fmla="*/ 53 w 847"/>
              <a:gd name="T25" fmla="*/ 0 h 517"/>
              <a:gd name="T26" fmla="*/ 846 w 847"/>
              <a:gd name="T27" fmla="*/ 474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47" h="517">
                <a:moveTo>
                  <a:pt x="846" y="474"/>
                </a:moveTo>
                <a:lnTo>
                  <a:pt x="729" y="506"/>
                </a:lnTo>
                <a:lnTo>
                  <a:pt x="623" y="516"/>
                </a:lnTo>
                <a:lnTo>
                  <a:pt x="508" y="516"/>
                </a:lnTo>
                <a:lnTo>
                  <a:pt x="402" y="495"/>
                </a:lnTo>
                <a:lnTo>
                  <a:pt x="297" y="464"/>
                </a:lnTo>
                <a:lnTo>
                  <a:pt x="202" y="424"/>
                </a:lnTo>
                <a:lnTo>
                  <a:pt x="128" y="372"/>
                </a:lnTo>
                <a:lnTo>
                  <a:pt x="64" y="309"/>
                </a:lnTo>
                <a:lnTo>
                  <a:pt x="22" y="238"/>
                </a:lnTo>
                <a:lnTo>
                  <a:pt x="0" y="155"/>
                </a:lnTo>
                <a:lnTo>
                  <a:pt x="10" y="83"/>
                </a:lnTo>
                <a:lnTo>
                  <a:pt x="53" y="0"/>
                </a:lnTo>
                <a:lnTo>
                  <a:pt x="846" y="47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2" name="Freeform 74"/>
          <p:cNvSpPr>
            <a:spLocks/>
          </p:cNvSpPr>
          <p:nvPr/>
        </p:nvSpPr>
        <p:spPr bwMode="auto">
          <a:xfrm>
            <a:off x="2097088" y="4592638"/>
            <a:ext cx="1327150" cy="804862"/>
          </a:xfrm>
          <a:custGeom>
            <a:avLst/>
            <a:gdLst>
              <a:gd name="T0" fmla="*/ 835 w 836"/>
              <a:gd name="T1" fmla="*/ 475 h 507"/>
              <a:gd name="T2" fmla="*/ 728 w 836"/>
              <a:gd name="T3" fmla="*/ 496 h 507"/>
              <a:gd name="T4" fmla="*/ 613 w 836"/>
              <a:gd name="T5" fmla="*/ 506 h 507"/>
              <a:gd name="T6" fmla="*/ 497 w 836"/>
              <a:gd name="T7" fmla="*/ 506 h 507"/>
              <a:gd name="T8" fmla="*/ 392 w 836"/>
              <a:gd name="T9" fmla="*/ 485 h 507"/>
              <a:gd name="T10" fmla="*/ 286 w 836"/>
              <a:gd name="T11" fmla="*/ 454 h 507"/>
              <a:gd name="T12" fmla="*/ 202 w 836"/>
              <a:gd name="T13" fmla="*/ 424 h 507"/>
              <a:gd name="T14" fmla="*/ 117 w 836"/>
              <a:gd name="T15" fmla="*/ 372 h 507"/>
              <a:gd name="T16" fmla="*/ 53 w 836"/>
              <a:gd name="T17" fmla="*/ 310 h 507"/>
              <a:gd name="T18" fmla="*/ 12 w 836"/>
              <a:gd name="T19" fmla="*/ 228 h 507"/>
              <a:gd name="T20" fmla="*/ 0 w 836"/>
              <a:gd name="T21" fmla="*/ 155 h 507"/>
              <a:gd name="T22" fmla="*/ 12 w 836"/>
              <a:gd name="T23" fmla="*/ 73 h 507"/>
              <a:gd name="T24" fmla="*/ 53 w 836"/>
              <a:gd name="T25" fmla="*/ 0 h 507"/>
              <a:gd name="T26" fmla="*/ 835 w 836"/>
              <a:gd name="T27" fmla="*/ 475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6" h="507">
                <a:moveTo>
                  <a:pt x="835" y="475"/>
                </a:moveTo>
                <a:lnTo>
                  <a:pt x="728" y="496"/>
                </a:lnTo>
                <a:lnTo>
                  <a:pt x="613" y="506"/>
                </a:lnTo>
                <a:lnTo>
                  <a:pt x="497" y="506"/>
                </a:lnTo>
                <a:lnTo>
                  <a:pt x="392" y="485"/>
                </a:lnTo>
                <a:lnTo>
                  <a:pt x="286" y="454"/>
                </a:lnTo>
                <a:lnTo>
                  <a:pt x="202" y="424"/>
                </a:lnTo>
                <a:lnTo>
                  <a:pt x="117" y="372"/>
                </a:lnTo>
                <a:lnTo>
                  <a:pt x="53" y="310"/>
                </a:lnTo>
                <a:lnTo>
                  <a:pt x="12" y="228"/>
                </a:lnTo>
                <a:lnTo>
                  <a:pt x="0" y="155"/>
                </a:lnTo>
                <a:lnTo>
                  <a:pt x="12" y="73"/>
                </a:lnTo>
                <a:lnTo>
                  <a:pt x="53" y="0"/>
                </a:lnTo>
                <a:lnTo>
                  <a:pt x="835" y="47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3" name="Freeform 75"/>
          <p:cNvSpPr>
            <a:spLocks/>
          </p:cNvSpPr>
          <p:nvPr/>
        </p:nvSpPr>
        <p:spPr bwMode="auto">
          <a:xfrm>
            <a:off x="2097088" y="4592638"/>
            <a:ext cx="1327150" cy="787400"/>
          </a:xfrm>
          <a:custGeom>
            <a:avLst/>
            <a:gdLst>
              <a:gd name="T0" fmla="*/ 835 w 836"/>
              <a:gd name="T1" fmla="*/ 464 h 496"/>
              <a:gd name="T2" fmla="*/ 728 w 836"/>
              <a:gd name="T3" fmla="*/ 485 h 496"/>
              <a:gd name="T4" fmla="*/ 613 w 836"/>
              <a:gd name="T5" fmla="*/ 495 h 496"/>
              <a:gd name="T6" fmla="*/ 507 w 836"/>
              <a:gd name="T7" fmla="*/ 495 h 496"/>
              <a:gd name="T8" fmla="*/ 392 w 836"/>
              <a:gd name="T9" fmla="*/ 474 h 496"/>
              <a:gd name="T10" fmla="*/ 297 w 836"/>
              <a:gd name="T11" fmla="*/ 453 h 496"/>
              <a:gd name="T12" fmla="*/ 202 w 836"/>
              <a:gd name="T13" fmla="*/ 413 h 496"/>
              <a:gd name="T14" fmla="*/ 128 w 836"/>
              <a:gd name="T15" fmla="*/ 361 h 496"/>
              <a:gd name="T16" fmla="*/ 64 w 836"/>
              <a:gd name="T17" fmla="*/ 299 h 496"/>
              <a:gd name="T18" fmla="*/ 22 w 836"/>
              <a:gd name="T19" fmla="*/ 227 h 496"/>
              <a:gd name="T20" fmla="*/ 0 w 836"/>
              <a:gd name="T21" fmla="*/ 155 h 496"/>
              <a:gd name="T22" fmla="*/ 22 w 836"/>
              <a:gd name="T23" fmla="*/ 73 h 496"/>
              <a:gd name="T24" fmla="*/ 64 w 836"/>
              <a:gd name="T25" fmla="*/ 0 h 496"/>
              <a:gd name="T26" fmla="*/ 835 w 836"/>
              <a:gd name="T27" fmla="*/ 464 h 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36" h="496">
                <a:moveTo>
                  <a:pt x="835" y="464"/>
                </a:moveTo>
                <a:lnTo>
                  <a:pt x="728" y="485"/>
                </a:lnTo>
                <a:lnTo>
                  <a:pt x="613" y="495"/>
                </a:lnTo>
                <a:lnTo>
                  <a:pt x="507" y="495"/>
                </a:lnTo>
                <a:lnTo>
                  <a:pt x="392" y="474"/>
                </a:lnTo>
                <a:lnTo>
                  <a:pt x="297" y="453"/>
                </a:lnTo>
                <a:lnTo>
                  <a:pt x="202" y="413"/>
                </a:lnTo>
                <a:lnTo>
                  <a:pt x="128" y="361"/>
                </a:lnTo>
                <a:lnTo>
                  <a:pt x="64" y="299"/>
                </a:lnTo>
                <a:lnTo>
                  <a:pt x="22" y="227"/>
                </a:lnTo>
                <a:lnTo>
                  <a:pt x="0" y="155"/>
                </a:lnTo>
                <a:lnTo>
                  <a:pt x="22" y="73"/>
                </a:lnTo>
                <a:lnTo>
                  <a:pt x="64" y="0"/>
                </a:lnTo>
                <a:lnTo>
                  <a:pt x="835" y="46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4" name="Freeform 76"/>
          <p:cNvSpPr>
            <a:spLocks/>
          </p:cNvSpPr>
          <p:nvPr/>
        </p:nvSpPr>
        <p:spPr bwMode="auto">
          <a:xfrm>
            <a:off x="2116138" y="4592638"/>
            <a:ext cx="1308100" cy="771525"/>
          </a:xfrm>
          <a:custGeom>
            <a:avLst/>
            <a:gdLst>
              <a:gd name="T0" fmla="*/ 823 w 824"/>
              <a:gd name="T1" fmla="*/ 454 h 486"/>
              <a:gd name="T2" fmla="*/ 716 w 824"/>
              <a:gd name="T3" fmla="*/ 475 h 486"/>
              <a:gd name="T4" fmla="*/ 611 w 824"/>
              <a:gd name="T5" fmla="*/ 485 h 486"/>
              <a:gd name="T6" fmla="*/ 495 w 824"/>
              <a:gd name="T7" fmla="*/ 485 h 486"/>
              <a:gd name="T8" fmla="*/ 390 w 824"/>
              <a:gd name="T9" fmla="*/ 475 h 486"/>
              <a:gd name="T10" fmla="*/ 285 w 824"/>
              <a:gd name="T11" fmla="*/ 443 h 486"/>
              <a:gd name="T12" fmla="*/ 200 w 824"/>
              <a:gd name="T13" fmla="*/ 403 h 486"/>
              <a:gd name="T14" fmla="*/ 116 w 824"/>
              <a:gd name="T15" fmla="*/ 351 h 486"/>
              <a:gd name="T16" fmla="*/ 62 w 824"/>
              <a:gd name="T17" fmla="*/ 299 h 486"/>
              <a:gd name="T18" fmla="*/ 10 w 824"/>
              <a:gd name="T19" fmla="*/ 217 h 486"/>
              <a:gd name="T20" fmla="*/ 0 w 824"/>
              <a:gd name="T21" fmla="*/ 144 h 486"/>
              <a:gd name="T22" fmla="*/ 10 w 824"/>
              <a:gd name="T23" fmla="*/ 73 h 486"/>
              <a:gd name="T24" fmla="*/ 52 w 824"/>
              <a:gd name="T25" fmla="*/ 0 h 486"/>
              <a:gd name="T26" fmla="*/ 823 w 824"/>
              <a:gd name="T27" fmla="*/ 454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4" h="486">
                <a:moveTo>
                  <a:pt x="823" y="454"/>
                </a:moveTo>
                <a:lnTo>
                  <a:pt x="716" y="475"/>
                </a:lnTo>
                <a:lnTo>
                  <a:pt x="611" y="485"/>
                </a:lnTo>
                <a:lnTo>
                  <a:pt x="495" y="485"/>
                </a:lnTo>
                <a:lnTo>
                  <a:pt x="390" y="475"/>
                </a:lnTo>
                <a:lnTo>
                  <a:pt x="285" y="443"/>
                </a:lnTo>
                <a:lnTo>
                  <a:pt x="200" y="403"/>
                </a:lnTo>
                <a:lnTo>
                  <a:pt x="116" y="351"/>
                </a:lnTo>
                <a:lnTo>
                  <a:pt x="62" y="299"/>
                </a:lnTo>
                <a:lnTo>
                  <a:pt x="10" y="217"/>
                </a:lnTo>
                <a:lnTo>
                  <a:pt x="0" y="144"/>
                </a:lnTo>
                <a:lnTo>
                  <a:pt x="10" y="73"/>
                </a:lnTo>
                <a:lnTo>
                  <a:pt x="52" y="0"/>
                </a:lnTo>
                <a:lnTo>
                  <a:pt x="823" y="45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5" name="Freeform 77"/>
          <p:cNvSpPr>
            <a:spLocks/>
          </p:cNvSpPr>
          <p:nvPr/>
        </p:nvSpPr>
        <p:spPr bwMode="auto">
          <a:xfrm>
            <a:off x="2132013" y="4592638"/>
            <a:ext cx="1309687" cy="771525"/>
          </a:xfrm>
          <a:custGeom>
            <a:avLst/>
            <a:gdLst>
              <a:gd name="T0" fmla="*/ 824 w 825"/>
              <a:gd name="T1" fmla="*/ 443 h 486"/>
              <a:gd name="T2" fmla="*/ 707 w 825"/>
              <a:gd name="T3" fmla="*/ 475 h 486"/>
              <a:gd name="T4" fmla="*/ 601 w 825"/>
              <a:gd name="T5" fmla="*/ 485 h 486"/>
              <a:gd name="T6" fmla="*/ 485 w 825"/>
              <a:gd name="T7" fmla="*/ 475 h 486"/>
              <a:gd name="T8" fmla="*/ 380 w 825"/>
              <a:gd name="T9" fmla="*/ 464 h 486"/>
              <a:gd name="T10" fmla="*/ 285 w 825"/>
              <a:gd name="T11" fmla="*/ 433 h 486"/>
              <a:gd name="T12" fmla="*/ 190 w 825"/>
              <a:gd name="T13" fmla="*/ 393 h 486"/>
              <a:gd name="T14" fmla="*/ 116 w 825"/>
              <a:gd name="T15" fmla="*/ 351 h 486"/>
              <a:gd name="T16" fmla="*/ 52 w 825"/>
              <a:gd name="T17" fmla="*/ 289 h 486"/>
              <a:gd name="T18" fmla="*/ 10 w 825"/>
              <a:gd name="T19" fmla="*/ 217 h 486"/>
              <a:gd name="T20" fmla="*/ 0 w 825"/>
              <a:gd name="T21" fmla="*/ 144 h 486"/>
              <a:gd name="T22" fmla="*/ 10 w 825"/>
              <a:gd name="T23" fmla="*/ 73 h 486"/>
              <a:gd name="T24" fmla="*/ 52 w 825"/>
              <a:gd name="T25" fmla="*/ 0 h 486"/>
              <a:gd name="T26" fmla="*/ 824 w 825"/>
              <a:gd name="T27" fmla="*/ 443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5" h="486">
                <a:moveTo>
                  <a:pt x="824" y="443"/>
                </a:moveTo>
                <a:lnTo>
                  <a:pt x="707" y="475"/>
                </a:lnTo>
                <a:lnTo>
                  <a:pt x="601" y="485"/>
                </a:lnTo>
                <a:lnTo>
                  <a:pt x="485" y="475"/>
                </a:lnTo>
                <a:lnTo>
                  <a:pt x="380" y="464"/>
                </a:lnTo>
                <a:lnTo>
                  <a:pt x="285" y="433"/>
                </a:lnTo>
                <a:lnTo>
                  <a:pt x="190" y="393"/>
                </a:lnTo>
                <a:lnTo>
                  <a:pt x="116" y="351"/>
                </a:lnTo>
                <a:lnTo>
                  <a:pt x="52" y="289"/>
                </a:lnTo>
                <a:lnTo>
                  <a:pt x="10" y="217"/>
                </a:lnTo>
                <a:lnTo>
                  <a:pt x="0" y="144"/>
                </a:lnTo>
                <a:lnTo>
                  <a:pt x="10" y="73"/>
                </a:lnTo>
                <a:lnTo>
                  <a:pt x="52" y="0"/>
                </a:lnTo>
                <a:lnTo>
                  <a:pt x="824" y="44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6" name="Freeform 78"/>
          <p:cNvSpPr>
            <a:spLocks/>
          </p:cNvSpPr>
          <p:nvPr/>
        </p:nvSpPr>
        <p:spPr bwMode="auto">
          <a:xfrm>
            <a:off x="2132013" y="4575175"/>
            <a:ext cx="1309687" cy="771525"/>
          </a:xfrm>
          <a:custGeom>
            <a:avLst/>
            <a:gdLst>
              <a:gd name="T0" fmla="*/ 824 w 825"/>
              <a:gd name="T1" fmla="*/ 454 h 486"/>
              <a:gd name="T2" fmla="*/ 719 w 825"/>
              <a:gd name="T3" fmla="*/ 475 h 486"/>
              <a:gd name="T4" fmla="*/ 601 w 825"/>
              <a:gd name="T5" fmla="*/ 485 h 486"/>
              <a:gd name="T6" fmla="*/ 496 w 825"/>
              <a:gd name="T7" fmla="*/ 475 h 486"/>
              <a:gd name="T8" fmla="*/ 390 w 825"/>
              <a:gd name="T9" fmla="*/ 464 h 486"/>
              <a:gd name="T10" fmla="*/ 285 w 825"/>
              <a:gd name="T11" fmla="*/ 434 h 486"/>
              <a:gd name="T12" fmla="*/ 200 w 825"/>
              <a:gd name="T13" fmla="*/ 403 h 486"/>
              <a:gd name="T14" fmla="*/ 126 w 825"/>
              <a:gd name="T15" fmla="*/ 351 h 486"/>
              <a:gd name="T16" fmla="*/ 62 w 825"/>
              <a:gd name="T17" fmla="*/ 299 h 486"/>
              <a:gd name="T18" fmla="*/ 21 w 825"/>
              <a:gd name="T19" fmla="*/ 228 h 486"/>
              <a:gd name="T20" fmla="*/ 0 w 825"/>
              <a:gd name="T21" fmla="*/ 155 h 486"/>
              <a:gd name="T22" fmla="*/ 21 w 825"/>
              <a:gd name="T23" fmla="*/ 73 h 486"/>
              <a:gd name="T24" fmla="*/ 52 w 825"/>
              <a:gd name="T25" fmla="*/ 0 h 486"/>
              <a:gd name="T26" fmla="*/ 824 w 825"/>
              <a:gd name="T27" fmla="*/ 454 h 4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25" h="486">
                <a:moveTo>
                  <a:pt x="824" y="454"/>
                </a:moveTo>
                <a:lnTo>
                  <a:pt x="719" y="475"/>
                </a:lnTo>
                <a:lnTo>
                  <a:pt x="601" y="485"/>
                </a:lnTo>
                <a:lnTo>
                  <a:pt x="496" y="475"/>
                </a:lnTo>
                <a:lnTo>
                  <a:pt x="390" y="464"/>
                </a:lnTo>
                <a:lnTo>
                  <a:pt x="285" y="434"/>
                </a:lnTo>
                <a:lnTo>
                  <a:pt x="200" y="403"/>
                </a:lnTo>
                <a:lnTo>
                  <a:pt x="126" y="351"/>
                </a:lnTo>
                <a:lnTo>
                  <a:pt x="62" y="299"/>
                </a:lnTo>
                <a:lnTo>
                  <a:pt x="21" y="228"/>
                </a:lnTo>
                <a:lnTo>
                  <a:pt x="0" y="155"/>
                </a:lnTo>
                <a:lnTo>
                  <a:pt x="21" y="73"/>
                </a:lnTo>
                <a:lnTo>
                  <a:pt x="52" y="0"/>
                </a:lnTo>
                <a:lnTo>
                  <a:pt x="824" y="45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7" name="Freeform 79"/>
          <p:cNvSpPr>
            <a:spLocks/>
          </p:cNvSpPr>
          <p:nvPr/>
        </p:nvSpPr>
        <p:spPr bwMode="auto">
          <a:xfrm>
            <a:off x="2149475" y="4575175"/>
            <a:ext cx="1292225" cy="752475"/>
          </a:xfrm>
          <a:custGeom>
            <a:avLst/>
            <a:gdLst>
              <a:gd name="T0" fmla="*/ 813 w 814"/>
              <a:gd name="T1" fmla="*/ 442 h 474"/>
              <a:gd name="T2" fmla="*/ 708 w 814"/>
              <a:gd name="T3" fmla="*/ 463 h 474"/>
              <a:gd name="T4" fmla="*/ 601 w 814"/>
              <a:gd name="T5" fmla="*/ 473 h 474"/>
              <a:gd name="T6" fmla="*/ 485 w 814"/>
              <a:gd name="T7" fmla="*/ 473 h 474"/>
              <a:gd name="T8" fmla="*/ 380 w 814"/>
              <a:gd name="T9" fmla="*/ 452 h 474"/>
              <a:gd name="T10" fmla="*/ 285 w 814"/>
              <a:gd name="T11" fmla="*/ 433 h 474"/>
              <a:gd name="T12" fmla="*/ 190 w 814"/>
              <a:gd name="T13" fmla="*/ 391 h 474"/>
              <a:gd name="T14" fmla="*/ 116 w 814"/>
              <a:gd name="T15" fmla="*/ 340 h 474"/>
              <a:gd name="T16" fmla="*/ 52 w 814"/>
              <a:gd name="T17" fmla="*/ 288 h 474"/>
              <a:gd name="T18" fmla="*/ 10 w 814"/>
              <a:gd name="T19" fmla="*/ 216 h 474"/>
              <a:gd name="T20" fmla="*/ 0 w 814"/>
              <a:gd name="T21" fmla="*/ 144 h 474"/>
              <a:gd name="T22" fmla="*/ 10 w 814"/>
              <a:gd name="T23" fmla="*/ 73 h 474"/>
              <a:gd name="T24" fmla="*/ 52 w 814"/>
              <a:gd name="T25" fmla="*/ 0 h 474"/>
              <a:gd name="T26" fmla="*/ 813 w 814"/>
              <a:gd name="T27" fmla="*/ 442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4" h="474">
                <a:moveTo>
                  <a:pt x="813" y="442"/>
                </a:moveTo>
                <a:lnTo>
                  <a:pt x="708" y="463"/>
                </a:lnTo>
                <a:lnTo>
                  <a:pt x="601" y="473"/>
                </a:lnTo>
                <a:lnTo>
                  <a:pt x="485" y="473"/>
                </a:lnTo>
                <a:lnTo>
                  <a:pt x="380" y="452"/>
                </a:lnTo>
                <a:lnTo>
                  <a:pt x="285" y="433"/>
                </a:lnTo>
                <a:lnTo>
                  <a:pt x="190" y="391"/>
                </a:lnTo>
                <a:lnTo>
                  <a:pt x="116" y="340"/>
                </a:lnTo>
                <a:lnTo>
                  <a:pt x="52" y="288"/>
                </a:lnTo>
                <a:lnTo>
                  <a:pt x="10" y="216"/>
                </a:lnTo>
                <a:lnTo>
                  <a:pt x="0" y="144"/>
                </a:lnTo>
                <a:lnTo>
                  <a:pt x="10" y="73"/>
                </a:lnTo>
                <a:lnTo>
                  <a:pt x="52" y="0"/>
                </a:lnTo>
                <a:lnTo>
                  <a:pt x="813" y="44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8" name="Freeform 80"/>
          <p:cNvSpPr>
            <a:spLocks/>
          </p:cNvSpPr>
          <p:nvPr/>
        </p:nvSpPr>
        <p:spPr bwMode="auto">
          <a:xfrm>
            <a:off x="2165350" y="4575175"/>
            <a:ext cx="1276350" cy="735013"/>
          </a:xfrm>
          <a:custGeom>
            <a:avLst/>
            <a:gdLst>
              <a:gd name="T0" fmla="*/ 803 w 804"/>
              <a:gd name="T1" fmla="*/ 432 h 463"/>
              <a:gd name="T2" fmla="*/ 698 w 804"/>
              <a:gd name="T3" fmla="*/ 452 h 463"/>
              <a:gd name="T4" fmla="*/ 591 w 804"/>
              <a:gd name="T5" fmla="*/ 462 h 463"/>
              <a:gd name="T6" fmla="*/ 485 w 804"/>
              <a:gd name="T7" fmla="*/ 462 h 463"/>
              <a:gd name="T8" fmla="*/ 380 w 804"/>
              <a:gd name="T9" fmla="*/ 441 h 463"/>
              <a:gd name="T10" fmla="*/ 275 w 804"/>
              <a:gd name="T11" fmla="*/ 422 h 463"/>
              <a:gd name="T12" fmla="*/ 190 w 804"/>
              <a:gd name="T13" fmla="*/ 381 h 463"/>
              <a:gd name="T14" fmla="*/ 116 w 804"/>
              <a:gd name="T15" fmla="*/ 339 h 463"/>
              <a:gd name="T16" fmla="*/ 52 w 804"/>
              <a:gd name="T17" fmla="*/ 278 h 463"/>
              <a:gd name="T18" fmla="*/ 10 w 804"/>
              <a:gd name="T19" fmla="*/ 216 h 463"/>
              <a:gd name="T20" fmla="*/ 0 w 804"/>
              <a:gd name="T21" fmla="*/ 144 h 463"/>
              <a:gd name="T22" fmla="*/ 10 w 804"/>
              <a:gd name="T23" fmla="*/ 73 h 463"/>
              <a:gd name="T24" fmla="*/ 52 w 804"/>
              <a:gd name="T25" fmla="*/ 0 h 463"/>
              <a:gd name="T26" fmla="*/ 803 w 804"/>
              <a:gd name="T27" fmla="*/ 432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4" h="463">
                <a:moveTo>
                  <a:pt x="803" y="432"/>
                </a:moveTo>
                <a:lnTo>
                  <a:pt x="698" y="452"/>
                </a:lnTo>
                <a:lnTo>
                  <a:pt x="591" y="462"/>
                </a:lnTo>
                <a:lnTo>
                  <a:pt x="485" y="462"/>
                </a:lnTo>
                <a:lnTo>
                  <a:pt x="380" y="441"/>
                </a:lnTo>
                <a:lnTo>
                  <a:pt x="275" y="422"/>
                </a:lnTo>
                <a:lnTo>
                  <a:pt x="190" y="381"/>
                </a:lnTo>
                <a:lnTo>
                  <a:pt x="116" y="339"/>
                </a:lnTo>
                <a:lnTo>
                  <a:pt x="52" y="278"/>
                </a:lnTo>
                <a:lnTo>
                  <a:pt x="10" y="216"/>
                </a:lnTo>
                <a:lnTo>
                  <a:pt x="0" y="144"/>
                </a:lnTo>
                <a:lnTo>
                  <a:pt x="10" y="73"/>
                </a:lnTo>
                <a:lnTo>
                  <a:pt x="52" y="0"/>
                </a:lnTo>
                <a:lnTo>
                  <a:pt x="803" y="43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49" name="Freeform 81"/>
          <p:cNvSpPr>
            <a:spLocks/>
          </p:cNvSpPr>
          <p:nvPr/>
        </p:nvSpPr>
        <p:spPr bwMode="auto">
          <a:xfrm>
            <a:off x="2165350" y="4575175"/>
            <a:ext cx="1276350" cy="720725"/>
          </a:xfrm>
          <a:custGeom>
            <a:avLst/>
            <a:gdLst>
              <a:gd name="T0" fmla="*/ 803 w 804"/>
              <a:gd name="T1" fmla="*/ 423 h 454"/>
              <a:gd name="T2" fmla="*/ 698 w 804"/>
              <a:gd name="T3" fmla="*/ 443 h 454"/>
              <a:gd name="T4" fmla="*/ 591 w 804"/>
              <a:gd name="T5" fmla="*/ 453 h 454"/>
              <a:gd name="T6" fmla="*/ 485 w 804"/>
              <a:gd name="T7" fmla="*/ 453 h 454"/>
              <a:gd name="T8" fmla="*/ 380 w 804"/>
              <a:gd name="T9" fmla="*/ 443 h 454"/>
              <a:gd name="T10" fmla="*/ 285 w 804"/>
              <a:gd name="T11" fmla="*/ 413 h 454"/>
              <a:gd name="T12" fmla="*/ 190 w 804"/>
              <a:gd name="T13" fmla="*/ 382 h 454"/>
              <a:gd name="T14" fmla="*/ 116 w 804"/>
              <a:gd name="T15" fmla="*/ 330 h 454"/>
              <a:gd name="T16" fmla="*/ 64 w 804"/>
              <a:gd name="T17" fmla="*/ 279 h 454"/>
              <a:gd name="T18" fmla="*/ 21 w 804"/>
              <a:gd name="T19" fmla="*/ 206 h 454"/>
              <a:gd name="T20" fmla="*/ 0 w 804"/>
              <a:gd name="T21" fmla="*/ 144 h 454"/>
              <a:gd name="T22" fmla="*/ 10 w 804"/>
              <a:gd name="T23" fmla="*/ 73 h 454"/>
              <a:gd name="T24" fmla="*/ 52 w 804"/>
              <a:gd name="T25" fmla="*/ 0 h 454"/>
              <a:gd name="T26" fmla="*/ 803 w 804"/>
              <a:gd name="T27" fmla="*/ 42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4" h="454">
                <a:moveTo>
                  <a:pt x="803" y="423"/>
                </a:moveTo>
                <a:lnTo>
                  <a:pt x="698" y="443"/>
                </a:lnTo>
                <a:lnTo>
                  <a:pt x="591" y="453"/>
                </a:lnTo>
                <a:lnTo>
                  <a:pt x="485" y="453"/>
                </a:lnTo>
                <a:lnTo>
                  <a:pt x="380" y="443"/>
                </a:lnTo>
                <a:lnTo>
                  <a:pt x="285" y="413"/>
                </a:lnTo>
                <a:lnTo>
                  <a:pt x="190" y="382"/>
                </a:lnTo>
                <a:lnTo>
                  <a:pt x="116" y="330"/>
                </a:lnTo>
                <a:lnTo>
                  <a:pt x="64" y="279"/>
                </a:lnTo>
                <a:lnTo>
                  <a:pt x="21" y="206"/>
                </a:lnTo>
                <a:lnTo>
                  <a:pt x="0" y="144"/>
                </a:lnTo>
                <a:lnTo>
                  <a:pt x="10" y="73"/>
                </a:lnTo>
                <a:lnTo>
                  <a:pt x="52" y="0"/>
                </a:lnTo>
                <a:lnTo>
                  <a:pt x="803" y="42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0" name="Freeform 82"/>
          <p:cNvSpPr>
            <a:spLocks/>
          </p:cNvSpPr>
          <p:nvPr/>
        </p:nvSpPr>
        <p:spPr bwMode="auto">
          <a:xfrm>
            <a:off x="2182813" y="4575175"/>
            <a:ext cx="1274762" cy="703263"/>
          </a:xfrm>
          <a:custGeom>
            <a:avLst/>
            <a:gdLst>
              <a:gd name="T0" fmla="*/ 802 w 803"/>
              <a:gd name="T1" fmla="*/ 412 h 443"/>
              <a:gd name="T2" fmla="*/ 697 w 803"/>
              <a:gd name="T3" fmla="*/ 442 h 443"/>
              <a:gd name="T4" fmla="*/ 580 w 803"/>
              <a:gd name="T5" fmla="*/ 442 h 443"/>
              <a:gd name="T6" fmla="*/ 474 w 803"/>
              <a:gd name="T7" fmla="*/ 442 h 443"/>
              <a:gd name="T8" fmla="*/ 369 w 803"/>
              <a:gd name="T9" fmla="*/ 433 h 443"/>
              <a:gd name="T10" fmla="*/ 274 w 803"/>
              <a:gd name="T11" fmla="*/ 402 h 443"/>
              <a:gd name="T12" fmla="*/ 190 w 803"/>
              <a:gd name="T13" fmla="*/ 371 h 443"/>
              <a:gd name="T14" fmla="*/ 116 w 803"/>
              <a:gd name="T15" fmla="*/ 329 h 443"/>
              <a:gd name="T16" fmla="*/ 53 w 803"/>
              <a:gd name="T17" fmla="*/ 268 h 443"/>
              <a:gd name="T18" fmla="*/ 10 w 803"/>
              <a:gd name="T19" fmla="*/ 206 h 443"/>
              <a:gd name="T20" fmla="*/ 0 w 803"/>
              <a:gd name="T21" fmla="*/ 135 h 443"/>
              <a:gd name="T22" fmla="*/ 10 w 803"/>
              <a:gd name="T23" fmla="*/ 73 h 443"/>
              <a:gd name="T24" fmla="*/ 53 w 803"/>
              <a:gd name="T25" fmla="*/ 0 h 443"/>
              <a:gd name="T26" fmla="*/ 802 w 803"/>
              <a:gd name="T27" fmla="*/ 412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3" h="443">
                <a:moveTo>
                  <a:pt x="802" y="412"/>
                </a:moveTo>
                <a:lnTo>
                  <a:pt x="697" y="442"/>
                </a:lnTo>
                <a:lnTo>
                  <a:pt x="580" y="442"/>
                </a:lnTo>
                <a:lnTo>
                  <a:pt x="474" y="442"/>
                </a:lnTo>
                <a:lnTo>
                  <a:pt x="369" y="433"/>
                </a:lnTo>
                <a:lnTo>
                  <a:pt x="274" y="402"/>
                </a:lnTo>
                <a:lnTo>
                  <a:pt x="190" y="371"/>
                </a:lnTo>
                <a:lnTo>
                  <a:pt x="116" y="329"/>
                </a:lnTo>
                <a:lnTo>
                  <a:pt x="53" y="268"/>
                </a:lnTo>
                <a:lnTo>
                  <a:pt x="10" y="206"/>
                </a:lnTo>
                <a:lnTo>
                  <a:pt x="0" y="135"/>
                </a:lnTo>
                <a:lnTo>
                  <a:pt x="10" y="73"/>
                </a:lnTo>
                <a:lnTo>
                  <a:pt x="53" y="0"/>
                </a:lnTo>
                <a:lnTo>
                  <a:pt x="802" y="41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1" name="Freeform 83"/>
          <p:cNvSpPr>
            <a:spLocks/>
          </p:cNvSpPr>
          <p:nvPr/>
        </p:nvSpPr>
        <p:spPr bwMode="auto">
          <a:xfrm>
            <a:off x="2182813" y="4575175"/>
            <a:ext cx="1274762" cy="703263"/>
          </a:xfrm>
          <a:custGeom>
            <a:avLst/>
            <a:gdLst>
              <a:gd name="T0" fmla="*/ 802 w 803"/>
              <a:gd name="T1" fmla="*/ 412 h 443"/>
              <a:gd name="T2" fmla="*/ 697 w 803"/>
              <a:gd name="T3" fmla="*/ 433 h 443"/>
              <a:gd name="T4" fmla="*/ 591 w 803"/>
              <a:gd name="T5" fmla="*/ 442 h 443"/>
              <a:gd name="T6" fmla="*/ 485 w 803"/>
              <a:gd name="T7" fmla="*/ 433 h 443"/>
              <a:gd name="T8" fmla="*/ 380 w 803"/>
              <a:gd name="T9" fmla="*/ 423 h 443"/>
              <a:gd name="T10" fmla="*/ 285 w 803"/>
              <a:gd name="T11" fmla="*/ 402 h 443"/>
              <a:gd name="T12" fmla="*/ 200 w 803"/>
              <a:gd name="T13" fmla="*/ 360 h 443"/>
              <a:gd name="T14" fmla="*/ 116 w 803"/>
              <a:gd name="T15" fmla="*/ 319 h 443"/>
              <a:gd name="T16" fmla="*/ 64 w 803"/>
              <a:gd name="T17" fmla="*/ 268 h 443"/>
              <a:gd name="T18" fmla="*/ 21 w 803"/>
              <a:gd name="T19" fmla="*/ 196 h 443"/>
              <a:gd name="T20" fmla="*/ 0 w 803"/>
              <a:gd name="T21" fmla="*/ 135 h 443"/>
              <a:gd name="T22" fmla="*/ 21 w 803"/>
              <a:gd name="T23" fmla="*/ 62 h 443"/>
              <a:gd name="T24" fmla="*/ 64 w 803"/>
              <a:gd name="T25" fmla="*/ 0 h 443"/>
              <a:gd name="T26" fmla="*/ 802 w 803"/>
              <a:gd name="T27" fmla="*/ 412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03" h="443">
                <a:moveTo>
                  <a:pt x="802" y="412"/>
                </a:moveTo>
                <a:lnTo>
                  <a:pt x="697" y="433"/>
                </a:lnTo>
                <a:lnTo>
                  <a:pt x="591" y="442"/>
                </a:lnTo>
                <a:lnTo>
                  <a:pt x="485" y="433"/>
                </a:lnTo>
                <a:lnTo>
                  <a:pt x="380" y="423"/>
                </a:lnTo>
                <a:lnTo>
                  <a:pt x="285" y="402"/>
                </a:lnTo>
                <a:lnTo>
                  <a:pt x="200" y="360"/>
                </a:lnTo>
                <a:lnTo>
                  <a:pt x="116" y="319"/>
                </a:lnTo>
                <a:lnTo>
                  <a:pt x="64" y="268"/>
                </a:lnTo>
                <a:lnTo>
                  <a:pt x="21" y="196"/>
                </a:lnTo>
                <a:lnTo>
                  <a:pt x="0" y="135"/>
                </a:lnTo>
                <a:lnTo>
                  <a:pt x="21" y="62"/>
                </a:lnTo>
                <a:lnTo>
                  <a:pt x="64" y="0"/>
                </a:lnTo>
                <a:lnTo>
                  <a:pt x="802" y="41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2" name="Arc 84"/>
          <p:cNvSpPr>
            <a:spLocks/>
          </p:cNvSpPr>
          <p:nvPr/>
        </p:nvSpPr>
        <p:spPr bwMode="auto">
          <a:xfrm>
            <a:off x="2198688" y="4575175"/>
            <a:ext cx="1258887" cy="687388"/>
          </a:xfrm>
          <a:custGeom>
            <a:avLst/>
            <a:gdLst>
              <a:gd name="G0" fmla="+- 21600 0 0"/>
              <a:gd name="G1" fmla="+- 9045 0 0"/>
              <a:gd name="G2" fmla="+- 21600 0 0"/>
              <a:gd name="T0" fmla="*/ 31122 w 31122"/>
              <a:gd name="T1" fmla="*/ 28433 h 30645"/>
              <a:gd name="T2" fmla="*/ 1985 w 31122"/>
              <a:gd name="T3" fmla="*/ 0 h 30645"/>
              <a:gd name="T4" fmla="*/ 21600 w 31122"/>
              <a:gd name="T5" fmla="*/ 9045 h 30645"/>
            </a:gdLst>
            <a:ahLst/>
            <a:cxnLst>
              <a:cxn ang="0">
                <a:pos x="T0" y="T1"/>
              </a:cxn>
              <a:cxn ang="0">
                <a:pos x="T2" y="T3"/>
              </a:cxn>
              <a:cxn ang="0">
                <a:pos x="T4" y="T5"/>
              </a:cxn>
            </a:cxnLst>
            <a:rect l="0" t="0" r="r" b="b"/>
            <a:pathLst>
              <a:path w="31122" h="30645" fill="none" extrusionOk="0">
                <a:moveTo>
                  <a:pt x="31121" y="28432"/>
                </a:moveTo>
                <a:cubicBezTo>
                  <a:pt x="28158" y="29888"/>
                  <a:pt x="24901" y="30644"/>
                  <a:pt x="21600" y="30645"/>
                </a:cubicBezTo>
                <a:cubicBezTo>
                  <a:pt x="9670" y="30645"/>
                  <a:pt x="0" y="20974"/>
                  <a:pt x="0" y="9045"/>
                </a:cubicBezTo>
                <a:cubicBezTo>
                  <a:pt x="-1" y="5921"/>
                  <a:pt x="677" y="2836"/>
                  <a:pt x="1985" y="0"/>
                </a:cubicBezTo>
              </a:path>
              <a:path w="31122" h="30645" stroke="0" extrusionOk="0">
                <a:moveTo>
                  <a:pt x="31121" y="28432"/>
                </a:moveTo>
                <a:cubicBezTo>
                  <a:pt x="28158" y="29888"/>
                  <a:pt x="24901" y="30644"/>
                  <a:pt x="21600" y="30645"/>
                </a:cubicBezTo>
                <a:cubicBezTo>
                  <a:pt x="9670" y="30645"/>
                  <a:pt x="0" y="20974"/>
                  <a:pt x="0" y="9045"/>
                </a:cubicBezTo>
                <a:cubicBezTo>
                  <a:pt x="-1" y="5921"/>
                  <a:pt x="677" y="2836"/>
                  <a:pt x="1985" y="0"/>
                </a:cubicBezTo>
                <a:lnTo>
                  <a:pt x="21600" y="9045"/>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3" name="Freeform 85"/>
          <p:cNvSpPr>
            <a:spLocks/>
          </p:cNvSpPr>
          <p:nvPr/>
        </p:nvSpPr>
        <p:spPr bwMode="auto">
          <a:xfrm>
            <a:off x="3079750" y="5259388"/>
            <a:ext cx="2276475" cy="801687"/>
          </a:xfrm>
          <a:custGeom>
            <a:avLst/>
            <a:gdLst>
              <a:gd name="T0" fmla="*/ 1433 w 1434"/>
              <a:gd name="T1" fmla="*/ 113 h 505"/>
              <a:gd name="T2" fmla="*/ 1433 w 1434"/>
              <a:gd name="T3" fmla="*/ 184 h 505"/>
              <a:gd name="T4" fmla="*/ 1402 w 1434"/>
              <a:gd name="T5" fmla="*/ 257 h 505"/>
              <a:gd name="T6" fmla="*/ 1348 w 1434"/>
              <a:gd name="T7" fmla="*/ 318 h 505"/>
              <a:gd name="T8" fmla="*/ 1273 w 1434"/>
              <a:gd name="T9" fmla="*/ 370 h 505"/>
              <a:gd name="T10" fmla="*/ 1168 w 1434"/>
              <a:gd name="T11" fmla="*/ 422 h 505"/>
              <a:gd name="T12" fmla="*/ 1051 w 1434"/>
              <a:gd name="T13" fmla="*/ 462 h 505"/>
              <a:gd name="T14" fmla="*/ 923 w 1434"/>
              <a:gd name="T15" fmla="*/ 483 h 505"/>
              <a:gd name="T16" fmla="*/ 786 w 1434"/>
              <a:gd name="T17" fmla="*/ 504 h 505"/>
              <a:gd name="T18" fmla="*/ 637 w 1434"/>
              <a:gd name="T19" fmla="*/ 504 h 505"/>
              <a:gd name="T20" fmla="*/ 500 w 1434"/>
              <a:gd name="T21" fmla="*/ 483 h 505"/>
              <a:gd name="T22" fmla="*/ 371 w 1434"/>
              <a:gd name="T23" fmla="*/ 452 h 505"/>
              <a:gd name="T24" fmla="*/ 265 w 1434"/>
              <a:gd name="T25" fmla="*/ 422 h 505"/>
              <a:gd name="T26" fmla="*/ 160 w 1434"/>
              <a:gd name="T27" fmla="*/ 370 h 505"/>
              <a:gd name="T28" fmla="*/ 85 w 1434"/>
              <a:gd name="T29" fmla="*/ 308 h 505"/>
              <a:gd name="T30" fmla="*/ 33 w 1434"/>
              <a:gd name="T31" fmla="*/ 247 h 505"/>
              <a:gd name="T32" fmla="*/ 10 w 1434"/>
              <a:gd name="T33" fmla="*/ 174 h 505"/>
              <a:gd name="T34" fmla="*/ 0 w 1434"/>
              <a:gd name="T35" fmla="*/ 134 h 505"/>
              <a:gd name="T36" fmla="*/ 10 w 1434"/>
              <a:gd name="T37" fmla="*/ 82 h 505"/>
              <a:gd name="T38" fmla="*/ 33 w 1434"/>
              <a:gd name="T39" fmla="*/ 40 h 505"/>
              <a:gd name="T40" fmla="*/ 75 w 1434"/>
              <a:gd name="T41" fmla="*/ 0 h 505"/>
              <a:gd name="T42" fmla="*/ 1433 w 1434"/>
              <a:gd name="T43" fmla="*/ 113 h 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34" h="505">
                <a:moveTo>
                  <a:pt x="1433" y="113"/>
                </a:moveTo>
                <a:lnTo>
                  <a:pt x="1433" y="184"/>
                </a:lnTo>
                <a:lnTo>
                  <a:pt x="1402" y="257"/>
                </a:lnTo>
                <a:lnTo>
                  <a:pt x="1348" y="318"/>
                </a:lnTo>
                <a:lnTo>
                  <a:pt x="1273" y="370"/>
                </a:lnTo>
                <a:lnTo>
                  <a:pt x="1168" y="422"/>
                </a:lnTo>
                <a:lnTo>
                  <a:pt x="1051" y="462"/>
                </a:lnTo>
                <a:lnTo>
                  <a:pt x="923" y="483"/>
                </a:lnTo>
                <a:lnTo>
                  <a:pt x="786" y="504"/>
                </a:lnTo>
                <a:lnTo>
                  <a:pt x="637" y="504"/>
                </a:lnTo>
                <a:lnTo>
                  <a:pt x="500" y="483"/>
                </a:lnTo>
                <a:lnTo>
                  <a:pt x="371" y="452"/>
                </a:lnTo>
                <a:lnTo>
                  <a:pt x="265" y="422"/>
                </a:lnTo>
                <a:lnTo>
                  <a:pt x="160" y="370"/>
                </a:lnTo>
                <a:lnTo>
                  <a:pt x="85" y="308"/>
                </a:lnTo>
                <a:lnTo>
                  <a:pt x="33" y="247"/>
                </a:lnTo>
                <a:lnTo>
                  <a:pt x="10" y="174"/>
                </a:lnTo>
                <a:lnTo>
                  <a:pt x="0" y="134"/>
                </a:lnTo>
                <a:lnTo>
                  <a:pt x="10" y="82"/>
                </a:lnTo>
                <a:lnTo>
                  <a:pt x="33" y="40"/>
                </a:lnTo>
                <a:lnTo>
                  <a:pt x="75" y="0"/>
                </a:lnTo>
                <a:lnTo>
                  <a:pt x="1433" y="11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4" name="Freeform 86"/>
          <p:cNvSpPr>
            <a:spLocks/>
          </p:cNvSpPr>
          <p:nvPr/>
        </p:nvSpPr>
        <p:spPr bwMode="auto">
          <a:xfrm>
            <a:off x="3097213" y="5243513"/>
            <a:ext cx="2259012" cy="785812"/>
          </a:xfrm>
          <a:custGeom>
            <a:avLst/>
            <a:gdLst>
              <a:gd name="T0" fmla="*/ 1422 w 1423"/>
              <a:gd name="T1" fmla="*/ 113 h 495"/>
              <a:gd name="T2" fmla="*/ 1422 w 1423"/>
              <a:gd name="T3" fmla="*/ 185 h 495"/>
              <a:gd name="T4" fmla="*/ 1391 w 1423"/>
              <a:gd name="T5" fmla="*/ 257 h 495"/>
              <a:gd name="T6" fmla="*/ 1337 w 1423"/>
              <a:gd name="T7" fmla="*/ 318 h 495"/>
              <a:gd name="T8" fmla="*/ 1252 w 1423"/>
              <a:gd name="T9" fmla="*/ 371 h 495"/>
              <a:gd name="T10" fmla="*/ 1157 w 1423"/>
              <a:gd name="T11" fmla="*/ 423 h 495"/>
              <a:gd name="T12" fmla="*/ 1040 w 1423"/>
              <a:gd name="T13" fmla="*/ 463 h 495"/>
              <a:gd name="T14" fmla="*/ 912 w 1423"/>
              <a:gd name="T15" fmla="*/ 484 h 495"/>
              <a:gd name="T16" fmla="*/ 775 w 1423"/>
              <a:gd name="T17" fmla="*/ 494 h 495"/>
              <a:gd name="T18" fmla="*/ 626 w 1423"/>
              <a:gd name="T19" fmla="*/ 494 h 495"/>
              <a:gd name="T20" fmla="*/ 489 w 1423"/>
              <a:gd name="T21" fmla="*/ 484 h 495"/>
              <a:gd name="T22" fmla="*/ 361 w 1423"/>
              <a:gd name="T23" fmla="*/ 454 h 495"/>
              <a:gd name="T24" fmla="*/ 255 w 1423"/>
              <a:gd name="T25" fmla="*/ 412 h 495"/>
              <a:gd name="T26" fmla="*/ 159 w 1423"/>
              <a:gd name="T27" fmla="*/ 371 h 495"/>
              <a:gd name="T28" fmla="*/ 75 w 1423"/>
              <a:gd name="T29" fmla="*/ 309 h 495"/>
              <a:gd name="T30" fmla="*/ 22 w 1423"/>
              <a:gd name="T31" fmla="*/ 247 h 495"/>
              <a:gd name="T32" fmla="*/ 0 w 1423"/>
              <a:gd name="T33" fmla="*/ 174 h 495"/>
              <a:gd name="T34" fmla="*/ 0 w 1423"/>
              <a:gd name="T35" fmla="*/ 134 h 495"/>
              <a:gd name="T36" fmla="*/ 10 w 1423"/>
              <a:gd name="T37" fmla="*/ 82 h 495"/>
              <a:gd name="T38" fmla="*/ 33 w 1423"/>
              <a:gd name="T39" fmla="*/ 40 h 495"/>
              <a:gd name="T40" fmla="*/ 64 w 1423"/>
              <a:gd name="T41" fmla="*/ 0 h 495"/>
              <a:gd name="T42" fmla="*/ 1422 w 1423"/>
              <a:gd name="T43" fmla="*/ 113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23" h="495">
                <a:moveTo>
                  <a:pt x="1422" y="113"/>
                </a:moveTo>
                <a:lnTo>
                  <a:pt x="1422" y="185"/>
                </a:lnTo>
                <a:lnTo>
                  <a:pt x="1391" y="257"/>
                </a:lnTo>
                <a:lnTo>
                  <a:pt x="1337" y="318"/>
                </a:lnTo>
                <a:lnTo>
                  <a:pt x="1252" y="371"/>
                </a:lnTo>
                <a:lnTo>
                  <a:pt x="1157" y="423"/>
                </a:lnTo>
                <a:lnTo>
                  <a:pt x="1040" y="463"/>
                </a:lnTo>
                <a:lnTo>
                  <a:pt x="912" y="484"/>
                </a:lnTo>
                <a:lnTo>
                  <a:pt x="775" y="494"/>
                </a:lnTo>
                <a:lnTo>
                  <a:pt x="626" y="494"/>
                </a:lnTo>
                <a:lnTo>
                  <a:pt x="489" y="484"/>
                </a:lnTo>
                <a:lnTo>
                  <a:pt x="361" y="454"/>
                </a:lnTo>
                <a:lnTo>
                  <a:pt x="255" y="412"/>
                </a:lnTo>
                <a:lnTo>
                  <a:pt x="159" y="371"/>
                </a:lnTo>
                <a:lnTo>
                  <a:pt x="75" y="309"/>
                </a:lnTo>
                <a:lnTo>
                  <a:pt x="22" y="247"/>
                </a:lnTo>
                <a:lnTo>
                  <a:pt x="0" y="174"/>
                </a:lnTo>
                <a:lnTo>
                  <a:pt x="0" y="134"/>
                </a:lnTo>
                <a:lnTo>
                  <a:pt x="10" y="82"/>
                </a:lnTo>
                <a:lnTo>
                  <a:pt x="33" y="40"/>
                </a:lnTo>
                <a:lnTo>
                  <a:pt x="64" y="0"/>
                </a:lnTo>
                <a:lnTo>
                  <a:pt x="1422" y="11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5" name="Freeform 87"/>
          <p:cNvSpPr>
            <a:spLocks/>
          </p:cNvSpPr>
          <p:nvPr/>
        </p:nvSpPr>
        <p:spPr bwMode="auto">
          <a:xfrm>
            <a:off x="3097213" y="5227638"/>
            <a:ext cx="2241550" cy="784225"/>
          </a:xfrm>
          <a:custGeom>
            <a:avLst/>
            <a:gdLst>
              <a:gd name="T0" fmla="*/ 1411 w 1412"/>
              <a:gd name="T1" fmla="*/ 123 h 494"/>
              <a:gd name="T2" fmla="*/ 1411 w 1412"/>
              <a:gd name="T3" fmla="*/ 184 h 494"/>
              <a:gd name="T4" fmla="*/ 1378 w 1412"/>
              <a:gd name="T5" fmla="*/ 257 h 494"/>
              <a:gd name="T6" fmla="*/ 1326 w 1412"/>
              <a:gd name="T7" fmla="*/ 319 h 494"/>
              <a:gd name="T8" fmla="*/ 1252 w 1412"/>
              <a:gd name="T9" fmla="*/ 370 h 494"/>
              <a:gd name="T10" fmla="*/ 1156 w 1412"/>
              <a:gd name="T11" fmla="*/ 422 h 494"/>
              <a:gd name="T12" fmla="*/ 1040 w 1412"/>
              <a:gd name="T13" fmla="*/ 453 h 494"/>
              <a:gd name="T14" fmla="*/ 912 w 1412"/>
              <a:gd name="T15" fmla="*/ 483 h 494"/>
              <a:gd name="T16" fmla="*/ 775 w 1412"/>
              <a:gd name="T17" fmla="*/ 493 h 494"/>
              <a:gd name="T18" fmla="*/ 626 w 1412"/>
              <a:gd name="T19" fmla="*/ 493 h 494"/>
              <a:gd name="T20" fmla="*/ 489 w 1412"/>
              <a:gd name="T21" fmla="*/ 483 h 494"/>
              <a:gd name="T22" fmla="*/ 361 w 1412"/>
              <a:gd name="T23" fmla="*/ 453 h 494"/>
              <a:gd name="T24" fmla="*/ 255 w 1412"/>
              <a:gd name="T25" fmla="*/ 411 h 494"/>
              <a:gd name="T26" fmla="*/ 159 w 1412"/>
              <a:gd name="T27" fmla="*/ 370 h 494"/>
              <a:gd name="T28" fmla="*/ 85 w 1412"/>
              <a:gd name="T29" fmla="*/ 309 h 494"/>
              <a:gd name="T30" fmla="*/ 33 w 1412"/>
              <a:gd name="T31" fmla="*/ 247 h 494"/>
              <a:gd name="T32" fmla="*/ 0 w 1412"/>
              <a:gd name="T33" fmla="*/ 175 h 494"/>
              <a:gd name="T34" fmla="*/ 0 w 1412"/>
              <a:gd name="T35" fmla="*/ 134 h 494"/>
              <a:gd name="T36" fmla="*/ 10 w 1412"/>
              <a:gd name="T37" fmla="*/ 92 h 494"/>
              <a:gd name="T38" fmla="*/ 33 w 1412"/>
              <a:gd name="T39" fmla="*/ 40 h 494"/>
              <a:gd name="T40" fmla="*/ 64 w 1412"/>
              <a:gd name="T41" fmla="*/ 0 h 494"/>
              <a:gd name="T42" fmla="*/ 1411 w 1412"/>
              <a:gd name="T43" fmla="*/ 123 h 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12" h="494">
                <a:moveTo>
                  <a:pt x="1411" y="123"/>
                </a:moveTo>
                <a:lnTo>
                  <a:pt x="1411" y="184"/>
                </a:lnTo>
                <a:lnTo>
                  <a:pt x="1378" y="257"/>
                </a:lnTo>
                <a:lnTo>
                  <a:pt x="1326" y="319"/>
                </a:lnTo>
                <a:lnTo>
                  <a:pt x="1252" y="370"/>
                </a:lnTo>
                <a:lnTo>
                  <a:pt x="1156" y="422"/>
                </a:lnTo>
                <a:lnTo>
                  <a:pt x="1040" y="453"/>
                </a:lnTo>
                <a:lnTo>
                  <a:pt x="912" y="483"/>
                </a:lnTo>
                <a:lnTo>
                  <a:pt x="775" y="493"/>
                </a:lnTo>
                <a:lnTo>
                  <a:pt x="626" y="493"/>
                </a:lnTo>
                <a:lnTo>
                  <a:pt x="489" y="483"/>
                </a:lnTo>
                <a:lnTo>
                  <a:pt x="361" y="453"/>
                </a:lnTo>
                <a:lnTo>
                  <a:pt x="255" y="411"/>
                </a:lnTo>
                <a:lnTo>
                  <a:pt x="159" y="370"/>
                </a:lnTo>
                <a:lnTo>
                  <a:pt x="85" y="309"/>
                </a:lnTo>
                <a:lnTo>
                  <a:pt x="33" y="247"/>
                </a:lnTo>
                <a:lnTo>
                  <a:pt x="0" y="175"/>
                </a:lnTo>
                <a:lnTo>
                  <a:pt x="0" y="134"/>
                </a:lnTo>
                <a:lnTo>
                  <a:pt x="10" y="92"/>
                </a:lnTo>
                <a:lnTo>
                  <a:pt x="33" y="40"/>
                </a:lnTo>
                <a:lnTo>
                  <a:pt x="64" y="0"/>
                </a:lnTo>
                <a:lnTo>
                  <a:pt x="1411" y="123"/>
                </a:lnTo>
              </a:path>
            </a:pathLst>
          </a:custGeom>
          <a:pattFill prst="pct75">
            <a:fgClr>
              <a:srgbClr val="99CCFF"/>
            </a:fgClr>
            <a:bgClr>
              <a:srgbClr val="BBBBBB"/>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6" name="Freeform 88"/>
          <p:cNvSpPr>
            <a:spLocks/>
          </p:cNvSpPr>
          <p:nvPr/>
        </p:nvSpPr>
        <p:spPr bwMode="auto">
          <a:xfrm>
            <a:off x="3097213" y="5227638"/>
            <a:ext cx="2241550" cy="763587"/>
          </a:xfrm>
          <a:custGeom>
            <a:avLst/>
            <a:gdLst>
              <a:gd name="T0" fmla="*/ 1411 w 1412"/>
              <a:gd name="T1" fmla="*/ 112 h 481"/>
              <a:gd name="T2" fmla="*/ 1411 w 1412"/>
              <a:gd name="T3" fmla="*/ 183 h 481"/>
              <a:gd name="T4" fmla="*/ 1378 w 1412"/>
              <a:gd name="T5" fmla="*/ 245 h 481"/>
              <a:gd name="T6" fmla="*/ 1326 w 1412"/>
              <a:gd name="T7" fmla="*/ 307 h 481"/>
              <a:gd name="T8" fmla="*/ 1252 w 1412"/>
              <a:gd name="T9" fmla="*/ 357 h 481"/>
              <a:gd name="T10" fmla="*/ 1146 w 1412"/>
              <a:gd name="T11" fmla="*/ 399 h 481"/>
              <a:gd name="T12" fmla="*/ 1040 w 1412"/>
              <a:gd name="T13" fmla="*/ 440 h 481"/>
              <a:gd name="T14" fmla="*/ 912 w 1412"/>
              <a:gd name="T15" fmla="*/ 470 h 481"/>
              <a:gd name="T16" fmla="*/ 764 w 1412"/>
              <a:gd name="T17" fmla="*/ 480 h 481"/>
              <a:gd name="T18" fmla="*/ 626 w 1412"/>
              <a:gd name="T19" fmla="*/ 480 h 481"/>
              <a:gd name="T20" fmla="*/ 489 w 1412"/>
              <a:gd name="T21" fmla="*/ 461 h 481"/>
              <a:gd name="T22" fmla="*/ 371 w 1412"/>
              <a:gd name="T23" fmla="*/ 440 h 481"/>
              <a:gd name="T24" fmla="*/ 255 w 1412"/>
              <a:gd name="T25" fmla="*/ 399 h 481"/>
              <a:gd name="T26" fmla="*/ 159 w 1412"/>
              <a:gd name="T27" fmla="*/ 357 h 481"/>
              <a:gd name="T28" fmla="*/ 85 w 1412"/>
              <a:gd name="T29" fmla="*/ 297 h 481"/>
              <a:gd name="T30" fmla="*/ 33 w 1412"/>
              <a:gd name="T31" fmla="*/ 235 h 481"/>
              <a:gd name="T32" fmla="*/ 0 w 1412"/>
              <a:gd name="T33" fmla="*/ 174 h 481"/>
              <a:gd name="T34" fmla="*/ 0 w 1412"/>
              <a:gd name="T35" fmla="*/ 123 h 481"/>
              <a:gd name="T36" fmla="*/ 10 w 1412"/>
              <a:gd name="T37" fmla="*/ 81 h 481"/>
              <a:gd name="T38" fmla="*/ 33 w 1412"/>
              <a:gd name="T39" fmla="*/ 40 h 481"/>
              <a:gd name="T40" fmla="*/ 64 w 1412"/>
              <a:gd name="T41" fmla="*/ 0 h 481"/>
              <a:gd name="T42" fmla="*/ 1411 w 1412"/>
              <a:gd name="T43" fmla="*/ 112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12" h="481">
                <a:moveTo>
                  <a:pt x="1411" y="112"/>
                </a:moveTo>
                <a:lnTo>
                  <a:pt x="1411" y="183"/>
                </a:lnTo>
                <a:lnTo>
                  <a:pt x="1378" y="245"/>
                </a:lnTo>
                <a:lnTo>
                  <a:pt x="1326" y="307"/>
                </a:lnTo>
                <a:lnTo>
                  <a:pt x="1252" y="357"/>
                </a:lnTo>
                <a:lnTo>
                  <a:pt x="1146" y="399"/>
                </a:lnTo>
                <a:lnTo>
                  <a:pt x="1040" y="440"/>
                </a:lnTo>
                <a:lnTo>
                  <a:pt x="912" y="470"/>
                </a:lnTo>
                <a:lnTo>
                  <a:pt x="764" y="480"/>
                </a:lnTo>
                <a:lnTo>
                  <a:pt x="626" y="480"/>
                </a:lnTo>
                <a:lnTo>
                  <a:pt x="489" y="461"/>
                </a:lnTo>
                <a:lnTo>
                  <a:pt x="371" y="440"/>
                </a:lnTo>
                <a:lnTo>
                  <a:pt x="255" y="399"/>
                </a:lnTo>
                <a:lnTo>
                  <a:pt x="159" y="357"/>
                </a:lnTo>
                <a:lnTo>
                  <a:pt x="85" y="297"/>
                </a:lnTo>
                <a:lnTo>
                  <a:pt x="33" y="235"/>
                </a:lnTo>
                <a:lnTo>
                  <a:pt x="0" y="174"/>
                </a:lnTo>
                <a:lnTo>
                  <a:pt x="0" y="123"/>
                </a:lnTo>
                <a:lnTo>
                  <a:pt x="10" y="81"/>
                </a:lnTo>
                <a:lnTo>
                  <a:pt x="33" y="40"/>
                </a:lnTo>
                <a:lnTo>
                  <a:pt x="64" y="0"/>
                </a:lnTo>
                <a:lnTo>
                  <a:pt x="1411" y="11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7" name="Freeform 89"/>
          <p:cNvSpPr>
            <a:spLocks/>
          </p:cNvSpPr>
          <p:nvPr/>
        </p:nvSpPr>
        <p:spPr bwMode="auto">
          <a:xfrm>
            <a:off x="3113088" y="5210175"/>
            <a:ext cx="2209800" cy="752475"/>
          </a:xfrm>
          <a:custGeom>
            <a:avLst/>
            <a:gdLst>
              <a:gd name="T0" fmla="*/ 1391 w 1392"/>
              <a:gd name="T1" fmla="*/ 113 h 474"/>
              <a:gd name="T2" fmla="*/ 1391 w 1392"/>
              <a:gd name="T3" fmla="*/ 185 h 474"/>
              <a:gd name="T4" fmla="*/ 1369 w 1392"/>
              <a:gd name="T5" fmla="*/ 246 h 474"/>
              <a:gd name="T6" fmla="*/ 1306 w 1392"/>
              <a:gd name="T7" fmla="*/ 308 h 474"/>
              <a:gd name="T8" fmla="*/ 1231 w 1392"/>
              <a:gd name="T9" fmla="*/ 359 h 474"/>
              <a:gd name="T10" fmla="*/ 1136 w 1392"/>
              <a:gd name="T11" fmla="*/ 400 h 474"/>
              <a:gd name="T12" fmla="*/ 1020 w 1392"/>
              <a:gd name="T13" fmla="*/ 442 h 474"/>
              <a:gd name="T14" fmla="*/ 892 w 1392"/>
              <a:gd name="T15" fmla="*/ 463 h 474"/>
              <a:gd name="T16" fmla="*/ 754 w 1392"/>
              <a:gd name="T17" fmla="*/ 473 h 474"/>
              <a:gd name="T18" fmla="*/ 616 w 1392"/>
              <a:gd name="T19" fmla="*/ 473 h 474"/>
              <a:gd name="T20" fmla="*/ 479 w 1392"/>
              <a:gd name="T21" fmla="*/ 463 h 474"/>
              <a:gd name="T22" fmla="*/ 361 w 1392"/>
              <a:gd name="T23" fmla="*/ 431 h 474"/>
              <a:gd name="T24" fmla="*/ 245 w 1392"/>
              <a:gd name="T25" fmla="*/ 400 h 474"/>
              <a:gd name="T26" fmla="*/ 149 w 1392"/>
              <a:gd name="T27" fmla="*/ 348 h 474"/>
              <a:gd name="T28" fmla="*/ 75 w 1392"/>
              <a:gd name="T29" fmla="*/ 298 h 474"/>
              <a:gd name="T30" fmla="*/ 22 w 1392"/>
              <a:gd name="T31" fmla="*/ 236 h 474"/>
              <a:gd name="T32" fmla="*/ 0 w 1392"/>
              <a:gd name="T33" fmla="*/ 175 h 474"/>
              <a:gd name="T34" fmla="*/ 0 w 1392"/>
              <a:gd name="T35" fmla="*/ 123 h 474"/>
              <a:gd name="T36" fmla="*/ 0 w 1392"/>
              <a:gd name="T37" fmla="*/ 82 h 474"/>
              <a:gd name="T38" fmla="*/ 22 w 1392"/>
              <a:gd name="T39" fmla="*/ 42 h 474"/>
              <a:gd name="T40" fmla="*/ 64 w 1392"/>
              <a:gd name="T41" fmla="*/ 0 h 474"/>
              <a:gd name="T42" fmla="*/ 1391 w 1392"/>
              <a:gd name="T43" fmla="*/ 113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2" h="474">
                <a:moveTo>
                  <a:pt x="1391" y="113"/>
                </a:moveTo>
                <a:lnTo>
                  <a:pt x="1391" y="185"/>
                </a:lnTo>
                <a:lnTo>
                  <a:pt x="1369" y="246"/>
                </a:lnTo>
                <a:lnTo>
                  <a:pt x="1306" y="308"/>
                </a:lnTo>
                <a:lnTo>
                  <a:pt x="1231" y="359"/>
                </a:lnTo>
                <a:lnTo>
                  <a:pt x="1136" y="400"/>
                </a:lnTo>
                <a:lnTo>
                  <a:pt x="1020" y="442"/>
                </a:lnTo>
                <a:lnTo>
                  <a:pt x="892" y="463"/>
                </a:lnTo>
                <a:lnTo>
                  <a:pt x="754" y="473"/>
                </a:lnTo>
                <a:lnTo>
                  <a:pt x="616" y="473"/>
                </a:lnTo>
                <a:lnTo>
                  <a:pt x="479" y="463"/>
                </a:lnTo>
                <a:lnTo>
                  <a:pt x="361" y="431"/>
                </a:lnTo>
                <a:lnTo>
                  <a:pt x="245" y="400"/>
                </a:lnTo>
                <a:lnTo>
                  <a:pt x="149" y="348"/>
                </a:lnTo>
                <a:lnTo>
                  <a:pt x="75" y="298"/>
                </a:lnTo>
                <a:lnTo>
                  <a:pt x="22" y="236"/>
                </a:lnTo>
                <a:lnTo>
                  <a:pt x="0" y="175"/>
                </a:lnTo>
                <a:lnTo>
                  <a:pt x="0" y="123"/>
                </a:lnTo>
                <a:lnTo>
                  <a:pt x="0" y="82"/>
                </a:lnTo>
                <a:lnTo>
                  <a:pt x="22" y="42"/>
                </a:lnTo>
                <a:lnTo>
                  <a:pt x="64" y="0"/>
                </a:lnTo>
                <a:lnTo>
                  <a:pt x="1391" y="11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8" name="Freeform 90"/>
          <p:cNvSpPr>
            <a:spLocks/>
          </p:cNvSpPr>
          <p:nvPr/>
        </p:nvSpPr>
        <p:spPr bwMode="auto">
          <a:xfrm>
            <a:off x="3113088" y="5194300"/>
            <a:ext cx="2209800" cy="749300"/>
          </a:xfrm>
          <a:custGeom>
            <a:avLst/>
            <a:gdLst>
              <a:gd name="T0" fmla="*/ 1391 w 1392"/>
              <a:gd name="T1" fmla="*/ 112 h 472"/>
              <a:gd name="T2" fmla="*/ 1391 w 1392"/>
              <a:gd name="T3" fmla="*/ 185 h 472"/>
              <a:gd name="T4" fmla="*/ 1358 w 1392"/>
              <a:gd name="T5" fmla="*/ 245 h 472"/>
              <a:gd name="T6" fmla="*/ 1306 w 1392"/>
              <a:gd name="T7" fmla="*/ 307 h 472"/>
              <a:gd name="T8" fmla="*/ 1231 w 1392"/>
              <a:gd name="T9" fmla="*/ 357 h 472"/>
              <a:gd name="T10" fmla="*/ 1136 w 1392"/>
              <a:gd name="T11" fmla="*/ 399 h 472"/>
              <a:gd name="T12" fmla="*/ 1020 w 1392"/>
              <a:gd name="T13" fmla="*/ 440 h 472"/>
              <a:gd name="T14" fmla="*/ 892 w 1392"/>
              <a:gd name="T15" fmla="*/ 461 h 472"/>
              <a:gd name="T16" fmla="*/ 754 w 1392"/>
              <a:gd name="T17" fmla="*/ 471 h 472"/>
              <a:gd name="T18" fmla="*/ 616 w 1392"/>
              <a:gd name="T19" fmla="*/ 471 h 472"/>
              <a:gd name="T20" fmla="*/ 479 w 1392"/>
              <a:gd name="T21" fmla="*/ 461 h 472"/>
              <a:gd name="T22" fmla="*/ 361 w 1392"/>
              <a:gd name="T23" fmla="*/ 430 h 472"/>
              <a:gd name="T24" fmla="*/ 245 w 1392"/>
              <a:gd name="T25" fmla="*/ 399 h 472"/>
              <a:gd name="T26" fmla="*/ 149 w 1392"/>
              <a:gd name="T27" fmla="*/ 347 h 472"/>
              <a:gd name="T28" fmla="*/ 75 w 1392"/>
              <a:gd name="T29" fmla="*/ 297 h 472"/>
              <a:gd name="T30" fmla="*/ 33 w 1392"/>
              <a:gd name="T31" fmla="*/ 235 h 472"/>
              <a:gd name="T32" fmla="*/ 0 w 1392"/>
              <a:gd name="T33" fmla="*/ 174 h 472"/>
              <a:gd name="T34" fmla="*/ 0 w 1392"/>
              <a:gd name="T35" fmla="*/ 133 h 472"/>
              <a:gd name="T36" fmla="*/ 12 w 1392"/>
              <a:gd name="T37" fmla="*/ 81 h 472"/>
              <a:gd name="T38" fmla="*/ 33 w 1392"/>
              <a:gd name="T39" fmla="*/ 41 h 472"/>
              <a:gd name="T40" fmla="*/ 64 w 1392"/>
              <a:gd name="T41" fmla="*/ 0 h 472"/>
              <a:gd name="T42" fmla="*/ 1391 w 1392"/>
              <a:gd name="T43" fmla="*/ 112 h 4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2" h="472">
                <a:moveTo>
                  <a:pt x="1391" y="112"/>
                </a:moveTo>
                <a:lnTo>
                  <a:pt x="1391" y="185"/>
                </a:lnTo>
                <a:lnTo>
                  <a:pt x="1358" y="245"/>
                </a:lnTo>
                <a:lnTo>
                  <a:pt x="1306" y="307"/>
                </a:lnTo>
                <a:lnTo>
                  <a:pt x="1231" y="357"/>
                </a:lnTo>
                <a:lnTo>
                  <a:pt x="1136" y="399"/>
                </a:lnTo>
                <a:lnTo>
                  <a:pt x="1020" y="440"/>
                </a:lnTo>
                <a:lnTo>
                  <a:pt x="892" y="461"/>
                </a:lnTo>
                <a:lnTo>
                  <a:pt x="754" y="471"/>
                </a:lnTo>
                <a:lnTo>
                  <a:pt x="616" y="471"/>
                </a:lnTo>
                <a:lnTo>
                  <a:pt x="479" y="461"/>
                </a:lnTo>
                <a:lnTo>
                  <a:pt x="361" y="430"/>
                </a:lnTo>
                <a:lnTo>
                  <a:pt x="245" y="399"/>
                </a:lnTo>
                <a:lnTo>
                  <a:pt x="149" y="347"/>
                </a:lnTo>
                <a:lnTo>
                  <a:pt x="75" y="297"/>
                </a:lnTo>
                <a:lnTo>
                  <a:pt x="33" y="235"/>
                </a:lnTo>
                <a:lnTo>
                  <a:pt x="0" y="174"/>
                </a:lnTo>
                <a:lnTo>
                  <a:pt x="0" y="133"/>
                </a:lnTo>
                <a:lnTo>
                  <a:pt x="12" y="81"/>
                </a:lnTo>
                <a:lnTo>
                  <a:pt x="33" y="41"/>
                </a:lnTo>
                <a:lnTo>
                  <a:pt x="64" y="0"/>
                </a:lnTo>
                <a:lnTo>
                  <a:pt x="1391" y="11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59" name="Freeform 91"/>
          <p:cNvSpPr>
            <a:spLocks/>
          </p:cNvSpPr>
          <p:nvPr/>
        </p:nvSpPr>
        <p:spPr bwMode="auto">
          <a:xfrm>
            <a:off x="3113088" y="5194300"/>
            <a:ext cx="2209800" cy="735013"/>
          </a:xfrm>
          <a:custGeom>
            <a:avLst/>
            <a:gdLst>
              <a:gd name="T0" fmla="*/ 1391 w 1392"/>
              <a:gd name="T1" fmla="*/ 102 h 463"/>
              <a:gd name="T2" fmla="*/ 1381 w 1392"/>
              <a:gd name="T3" fmla="*/ 175 h 463"/>
              <a:gd name="T4" fmla="*/ 1358 w 1392"/>
              <a:gd name="T5" fmla="*/ 235 h 463"/>
              <a:gd name="T6" fmla="*/ 1306 w 1392"/>
              <a:gd name="T7" fmla="*/ 298 h 463"/>
              <a:gd name="T8" fmla="*/ 1221 w 1392"/>
              <a:gd name="T9" fmla="*/ 348 h 463"/>
              <a:gd name="T10" fmla="*/ 1126 w 1392"/>
              <a:gd name="T11" fmla="*/ 389 h 463"/>
              <a:gd name="T12" fmla="*/ 1020 w 1392"/>
              <a:gd name="T13" fmla="*/ 421 h 463"/>
              <a:gd name="T14" fmla="*/ 892 w 1392"/>
              <a:gd name="T15" fmla="*/ 452 h 463"/>
              <a:gd name="T16" fmla="*/ 754 w 1392"/>
              <a:gd name="T17" fmla="*/ 462 h 463"/>
              <a:gd name="T18" fmla="*/ 616 w 1392"/>
              <a:gd name="T19" fmla="*/ 462 h 463"/>
              <a:gd name="T20" fmla="*/ 479 w 1392"/>
              <a:gd name="T21" fmla="*/ 441 h 463"/>
              <a:gd name="T22" fmla="*/ 361 w 1392"/>
              <a:gd name="T23" fmla="*/ 421 h 463"/>
              <a:gd name="T24" fmla="*/ 255 w 1392"/>
              <a:gd name="T25" fmla="*/ 389 h 463"/>
              <a:gd name="T26" fmla="*/ 160 w 1392"/>
              <a:gd name="T27" fmla="*/ 339 h 463"/>
              <a:gd name="T28" fmla="*/ 85 w 1392"/>
              <a:gd name="T29" fmla="*/ 287 h 463"/>
              <a:gd name="T30" fmla="*/ 33 w 1392"/>
              <a:gd name="T31" fmla="*/ 225 h 463"/>
              <a:gd name="T32" fmla="*/ 0 w 1392"/>
              <a:gd name="T33" fmla="*/ 164 h 463"/>
              <a:gd name="T34" fmla="*/ 0 w 1392"/>
              <a:gd name="T35" fmla="*/ 123 h 463"/>
              <a:gd name="T36" fmla="*/ 12 w 1392"/>
              <a:gd name="T37" fmla="*/ 81 h 463"/>
              <a:gd name="T38" fmla="*/ 33 w 1392"/>
              <a:gd name="T39" fmla="*/ 41 h 463"/>
              <a:gd name="T40" fmla="*/ 64 w 1392"/>
              <a:gd name="T41" fmla="*/ 0 h 463"/>
              <a:gd name="T42" fmla="*/ 1391 w 1392"/>
              <a:gd name="T43" fmla="*/ 102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92" h="463">
                <a:moveTo>
                  <a:pt x="1391" y="102"/>
                </a:moveTo>
                <a:lnTo>
                  <a:pt x="1381" y="175"/>
                </a:lnTo>
                <a:lnTo>
                  <a:pt x="1358" y="235"/>
                </a:lnTo>
                <a:lnTo>
                  <a:pt x="1306" y="298"/>
                </a:lnTo>
                <a:lnTo>
                  <a:pt x="1221" y="348"/>
                </a:lnTo>
                <a:lnTo>
                  <a:pt x="1126" y="389"/>
                </a:lnTo>
                <a:lnTo>
                  <a:pt x="1020" y="421"/>
                </a:lnTo>
                <a:lnTo>
                  <a:pt x="892" y="452"/>
                </a:lnTo>
                <a:lnTo>
                  <a:pt x="754" y="462"/>
                </a:lnTo>
                <a:lnTo>
                  <a:pt x="616" y="462"/>
                </a:lnTo>
                <a:lnTo>
                  <a:pt x="479" y="441"/>
                </a:lnTo>
                <a:lnTo>
                  <a:pt x="361" y="421"/>
                </a:lnTo>
                <a:lnTo>
                  <a:pt x="255" y="389"/>
                </a:lnTo>
                <a:lnTo>
                  <a:pt x="160" y="339"/>
                </a:lnTo>
                <a:lnTo>
                  <a:pt x="85" y="287"/>
                </a:lnTo>
                <a:lnTo>
                  <a:pt x="33" y="225"/>
                </a:lnTo>
                <a:lnTo>
                  <a:pt x="0" y="164"/>
                </a:lnTo>
                <a:lnTo>
                  <a:pt x="0" y="123"/>
                </a:lnTo>
                <a:lnTo>
                  <a:pt x="12" y="81"/>
                </a:lnTo>
                <a:lnTo>
                  <a:pt x="33" y="41"/>
                </a:lnTo>
                <a:lnTo>
                  <a:pt x="64" y="0"/>
                </a:lnTo>
                <a:lnTo>
                  <a:pt x="1391" y="10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0" name="Freeform 92"/>
          <p:cNvSpPr>
            <a:spLocks/>
          </p:cNvSpPr>
          <p:nvPr/>
        </p:nvSpPr>
        <p:spPr bwMode="auto">
          <a:xfrm>
            <a:off x="3113088" y="5175250"/>
            <a:ext cx="2192337" cy="736600"/>
          </a:xfrm>
          <a:custGeom>
            <a:avLst/>
            <a:gdLst>
              <a:gd name="T0" fmla="*/ 1380 w 1381"/>
              <a:gd name="T1" fmla="*/ 113 h 464"/>
              <a:gd name="T2" fmla="*/ 1380 w 1381"/>
              <a:gd name="T3" fmla="*/ 175 h 464"/>
              <a:gd name="T4" fmla="*/ 1347 w 1381"/>
              <a:gd name="T5" fmla="*/ 236 h 464"/>
              <a:gd name="T6" fmla="*/ 1295 w 1381"/>
              <a:gd name="T7" fmla="*/ 298 h 464"/>
              <a:gd name="T8" fmla="*/ 1221 w 1381"/>
              <a:gd name="T9" fmla="*/ 340 h 464"/>
              <a:gd name="T10" fmla="*/ 1125 w 1381"/>
              <a:gd name="T11" fmla="*/ 390 h 464"/>
              <a:gd name="T12" fmla="*/ 1019 w 1381"/>
              <a:gd name="T13" fmla="*/ 421 h 464"/>
              <a:gd name="T14" fmla="*/ 891 w 1381"/>
              <a:gd name="T15" fmla="*/ 442 h 464"/>
              <a:gd name="T16" fmla="*/ 754 w 1381"/>
              <a:gd name="T17" fmla="*/ 463 h 464"/>
              <a:gd name="T18" fmla="*/ 615 w 1381"/>
              <a:gd name="T19" fmla="*/ 463 h 464"/>
              <a:gd name="T20" fmla="*/ 478 w 1381"/>
              <a:gd name="T21" fmla="*/ 442 h 464"/>
              <a:gd name="T22" fmla="*/ 361 w 1381"/>
              <a:gd name="T23" fmla="*/ 421 h 464"/>
              <a:gd name="T24" fmla="*/ 255 w 1381"/>
              <a:gd name="T25" fmla="*/ 380 h 464"/>
              <a:gd name="T26" fmla="*/ 159 w 1381"/>
              <a:gd name="T27" fmla="*/ 340 h 464"/>
              <a:gd name="T28" fmla="*/ 85 w 1381"/>
              <a:gd name="T29" fmla="*/ 288 h 464"/>
              <a:gd name="T30" fmla="*/ 33 w 1381"/>
              <a:gd name="T31" fmla="*/ 226 h 464"/>
              <a:gd name="T32" fmla="*/ 12 w 1381"/>
              <a:gd name="T33" fmla="*/ 165 h 464"/>
              <a:gd name="T34" fmla="*/ 0 w 1381"/>
              <a:gd name="T35" fmla="*/ 123 h 464"/>
              <a:gd name="T36" fmla="*/ 12 w 1381"/>
              <a:gd name="T37" fmla="*/ 82 h 464"/>
              <a:gd name="T38" fmla="*/ 33 w 1381"/>
              <a:gd name="T39" fmla="*/ 42 h 464"/>
              <a:gd name="T40" fmla="*/ 64 w 1381"/>
              <a:gd name="T41" fmla="*/ 0 h 464"/>
              <a:gd name="T42" fmla="*/ 1380 w 1381"/>
              <a:gd name="T43" fmla="*/ 113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81" h="464">
                <a:moveTo>
                  <a:pt x="1380" y="113"/>
                </a:moveTo>
                <a:lnTo>
                  <a:pt x="1380" y="175"/>
                </a:lnTo>
                <a:lnTo>
                  <a:pt x="1347" y="236"/>
                </a:lnTo>
                <a:lnTo>
                  <a:pt x="1295" y="298"/>
                </a:lnTo>
                <a:lnTo>
                  <a:pt x="1221" y="340"/>
                </a:lnTo>
                <a:lnTo>
                  <a:pt x="1125" y="390"/>
                </a:lnTo>
                <a:lnTo>
                  <a:pt x="1019" y="421"/>
                </a:lnTo>
                <a:lnTo>
                  <a:pt x="891" y="442"/>
                </a:lnTo>
                <a:lnTo>
                  <a:pt x="754" y="463"/>
                </a:lnTo>
                <a:lnTo>
                  <a:pt x="615" y="463"/>
                </a:lnTo>
                <a:lnTo>
                  <a:pt x="478" y="442"/>
                </a:lnTo>
                <a:lnTo>
                  <a:pt x="361" y="421"/>
                </a:lnTo>
                <a:lnTo>
                  <a:pt x="255" y="380"/>
                </a:lnTo>
                <a:lnTo>
                  <a:pt x="159" y="340"/>
                </a:lnTo>
                <a:lnTo>
                  <a:pt x="85" y="288"/>
                </a:lnTo>
                <a:lnTo>
                  <a:pt x="33" y="226"/>
                </a:lnTo>
                <a:lnTo>
                  <a:pt x="12" y="165"/>
                </a:lnTo>
                <a:lnTo>
                  <a:pt x="0" y="123"/>
                </a:lnTo>
                <a:lnTo>
                  <a:pt x="12" y="82"/>
                </a:lnTo>
                <a:lnTo>
                  <a:pt x="33" y="42"/>
                </a:lnTo>
                <a:lnTo>
                  <a:pt x="64" y="0"/>
                </a:lnTo>
                <a:lnTo>
                  <a:pt x="1380" y="11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1" name="Freeform 93"/>
          <p:cNvSpPr>
            <a:spLocks/>
          </p:cNvSpPr>
          <p:nvPr/>
        </p:nvSpPr>
        <p:spPr bwMode="auto">
          <a:xfrm>
            <a:off x="3132138" y="5157788"/>
            <a:ext cx="2173287" cy="720725"/>
          </a:xfrm>
          <a:custGeom>
            <a:avLst/>
            <a:gdLst>
              <a:gd name="T0" fmla="*/ 1368 w 1369"/>
              <a:gd name="T1" fmla="*/ 113 h 454"/>
              <a:gd name="T2" fmla="*/ 1356 w 1369"/>
              <a:gd name="T3" fmla="*/ 175 h 454"/>
              <a:gd name="T4" fmla="*/ 1335 w 1369"/>
              <a:gd name="T5" fmla="*/ 236 h 454"/>
              <a:gd name="T6" fmla="*/ 1283 w 1369"/>
              <a:gd name="T7" fmla="*/ 288 h 454"/>
              <a:gd name="T8" fmla="*/ 1209 w 1369"/>
              <a:gd name="T9" fmla="*/ 340 h 454"/>
              <a:gd name="T10" fmla="*/ 1113 w 1369"/>
              <a:gd name="T11" fmla="*/ 391 h 454"/>
              <a:gd name="T12" fmla="*/ 995 w 1369"/>
              <a:gd name="T13" fmla="*/ 422 h 454"/>
              <a:gd name="T14" fmla="*/ 879 w 1369"/>
              <a:gd name="T15" fmla="*/ 443 h 454"/>
              <a:gd name="T16" fmla="*/ 742 w 1369"/>
              <a:gd name="T17" fmla="*/ 453 h 454"/>
              <a:gd name="T18" fmla="*/ 604 w 1369"/>
              <a:gd name="T19" fmla="*/ 453 h 454"/>
              <a:gd name="T20" fmla="*/ 477 w 1369"/>
              <a:gd name="T21" fmla="*/ 443 h 454"/>
              <a:gd name="T22" fmla="*/ 349 w 1369"/>
              <a:gd name="T23" fmla="*/ 422 h 454"/>
              <a:gd name="T24" fmla="*/ 243 w 1369"/>
              <a:gd name="T25" fmla="*/ 380 h 454"/>
              <a:gd name="T26" fmla="*/ 148 w 1369"/>
              <a:gd name="T27" fmla="*/ 340 h 454"/>
              <a:gd name="T28" fmla="*/ 73 w 1369"/>
              <a:gd name="T29" fmla="*/ 288 h 454"/>
              <a:gd name="T30" fmla="*/ 21 w 1369"/>
              <a:gd name="T31" fmla="*/ 226 h 454"/>
              <a:gd name="T32" fmla="*/ 0 w 1369"/>
              <a:gd name="T33" fmla="*/ 165 h 454"/>
              <a:gd name="T34" fmla="*/ 0 w 1369"/>
              <a:gd name="T35" fmla="*/ 123 h 454"/>
              <a:gd name="T36" fmla="*/ 10 w 1369"/>
              <a:gd name="T37" fmla="*/ 82 h 454"/>
              <a:gd name="T38" fmla="*/ 31 w 1369"/>
              <a:gd name="T39" fmla="*/ 42 h 454"/>
              <a:gd name="T40" fmla="*/ 63 w 1369"/>
              <a:gd name="T41" fmla="*/ 0 h 454"/>
              <a:gd name="T42" fmla="*/ 1368 w 1369"/>
              <a:gd name="T43" fmla="*/ 113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69" h="454">
                <a:moveTo>
                  <a:pt x="1368" y="113"/>
                </a:moveTo>
                <a:lnTo>
                  <a:pt x="1356" y="175"/>
                </a:lnTo>
                <a:lnTo>
                  <a:pt x="1335" y="236"/>
                </a:lnTo>
                <a:lnTo>
                  <a:pt x="1283" y="288"/>
                </a:lnTo>
                <a:lnTo>
                  <a:pt x="1209" y="340"/>
                </a:lnTo>
                <a:lnTo>
                  <a:pt x="1113" y="391"/>
                </a:lnTo>
                <a:lnTo>
                  <a:pt x="995" y="422"/>
                </a:lnTo>
                <a:lnTo>
                  <a:pt x="879" y="443"/>
                </a:lnTo>
                <a:lnTo>
                  <a:pt x="742" y="453"/>
                </a:lnTo>
                <a:lnTo>
                  <a:pt x="604" y="453"/>
                </a:lnTo>
                <a:lnTo>
                  <a:pt x="477" y="443"/>
                </a:lnTo>
                <a:lnTo>
                  <a:pt x="349" y="422"/>
                </a:lnTo>
                <a:lnTo>
                  <a:pt x="243" y="380"/>
                </a:lnTo>
                <a:lnTo>
                  <a:pt x="148" y="340"/>
                </a:lnTo>
                <a:lnTo>
                  <a:pt x="73" y="288"/>
                </a:lnTo>
                <a:lnTo>
                  <a:pt x="21" y="226"/>
                </a:lnTo>
                <a:lnTo>
                  <a:pt x="0" y="165"/>
                </a:lnTo>
                <a:lnTo>
                  <a:pt x="0" y="123"/>
                </a:lnTo>
                <a:lnTo>
                  <a:pt x="10" y="82"/>
                </a:lnTo>
                <a:lnTo>
                  <a:pt x="31" y="42"/>
                </a:lnTo>
                <a:lnTo>
                  <a:pt x="63" y="0"/>
                </a:lnTo>
                <a:lnTo>
                  <a:pt x="1368" y="11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2" name="Freeform 94"/>
          <p:cNvSpPr>
            <a:spLocks/>
          </p:cNvSpPr>
          <p:nvPr/>
        </p:nvSpPr>
        <p:spPr bwMode="auto">
          <a:xfrm>
            <a:off x="3132138" y="5157788"/>
            <a:ext cx="2154237" cy="704850"/>
          </a:xfrm>
          <a:custGeom>
            <a:avLst/>
            <a:gdLst>
              <a:gd name="T0" fmla="*/ 1356 w 1357"/>
              <a:gd name="T1" fmla="*/ 103 h 444"/>
              <a:gd name="T2" fmla="*/ 1356 w 1357"/>
              <a:gd name="T3" fmla="*/ 165 h 444"/>
              <a:gd name="T4" fmla="*/ 1325 w 1357"/>
              <a:gd name="T5" fmla="*/ 226 h 444"/>
              <a:gd name="T6" fmla="*/ 1273 w 1357"/>
              <a:gd name="T7" fmla="*/ 278 h 444"/>
              <a:gd name="T8" fmla="*/ 1198 w 1357"/>
              <a:gd name="T9" fmla="*/ 330 h 444"/>
              <a:gd name="T10" fmla="*/ 1113 w 1357"/>
              <a:gd name="T11" fmla="*/ 370 h 444"/>
              <a:gd name="T12" fmla="*/ 995 w 1357"/>
              <a:gd name="T13" fmla="*/ 412 h 444"/>
              <a:gd name="T14" fmla="*/ 879 w 1357"/>
              <a:gd name="T15" fmla="*/ 433 h 444"/>
              <a:gd name="T16" fmla="*/ 742 w 1357"/>
              <a:gd name="T17" fmla="*/ 443 h 444"/>
              <a:gd name="T18" fmla="*/ 603 w 1357"/>
              <a:gd name="T19" fmla="*/ 443 h 444"/>
              <a:gd name="T20" fmla="*/ 477 w 1357"/>
              <a:gd name="T21" fmla="*/ 433 h 444"/>
              <a:gd name="T22" fmla="*/ 349 w 1357"/>
              <a:gd name="T23" fmla="*/ 401 h 444"/>
              <a:gd name="T24" fmla="*/ 243 w 1357"/>
              <a:gd name="T25" fmla="*/ 370 h 444"/>
              <a:gd name="T26" fmla="*/ 148 w 1357"/>
              <a:gd name="T27" fmla="*/ 330 h 444"/>
              <a:gd name="T28" fmla="*/ 73 w 1357"/>
              <a:gd name="T29" fmla="*/ 278 h 444"/>
              <a:gd name="T30" fmla="*/ 31 w 1357"/>
              <a:gd name="T31" fmla="*/ 217 h 444"/>
              <a:gd name="T32" fmla="*/ 0 w 1357"/>
              <a:gd name="T33" fmla="*/ 155 h 444"/>
              <a:gd name="T34" fmla="*/ 0 w 1357"/>
              <a:gd name="T35" fmla="*/ 113 h 444"/>
              <a:gd name="T36" fmla="*/ 10 w 1357"/>
              <a:gd name="T37" fmla="*/ 73 h 444"/>
              <a:gd name="T38" fmla="*/ 31 w 1357"/>
              <a:gd name="T39" fmla="*/ 42 h 444"/>
              <a:gd name="T40" fmla="*/ 63 w 1357"/>
              <a:gd name="T41" fmla="*/ 0 h 444"/>
              <a:gd name="T42" fmla="*/ 1356 w 1357"/>
              <a:gd name="T43" fmla="*/ 103 h 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57" h="444">
                <a:moveTo>
                  <a:pt x="1356" y="103"/>
                </a:moveTo>
                <a:lnTo>
                  <a:pt x="1356" y="165"/>
                </a:lnTo>
                <a:lnTo>
                  <a:pt x="1325" y="226"/>
                </a:lnTo>
                <a:lnTo>
                  <a:pt x="1273" y="278"/>
                </a:lnTo>
                <a:lnTo>
                  <a:pt x="1198" y="330"/>
                </a:lnTo>
                <a:lnTo>
                  <a:pt x="1113" y="370"/>
                </a:lnTo>
                <a:lnTo>
                  <a:pt x="995" y="412"/>
                </a:lnTo>
                <a:lnTo>
                  <a:pt x="879" y="433"/>
                </a:lnTo>
                <a:lnTo>
                  <a:pt x="742" y="443"/>
                </a:lnTo>
                <a:lnTo>
                  <a:pt x="603" y="443"/>
                </a:lnTo>
                <a:lnTo>
                  <a:pt x="477" y="433"/>
                </a:lnTo>
                <a:lnTo>
                  <a:pt x="349" y="401"/>
                </a:lnTo>
                <a:lnTo>
                  <a:pt x="243" y="370"/>
                </a:lnTo>
                <a:lnTo>
                  <a:pt x="148" y="330"/>
                </a:lnTo>
                <a:lnTo>
                  <a:pt x="73" y="278"/>
                </a:lnTo>
                <a:lnTo>
                  <a:pt x="31" y="217"/>
                </a:lnTo>
                <a:lnTo>
                  <a:pt x="0" y="155"/>
                </a:lnTo>
                <a:lnTo>
                  <a:pt x="0" y="113"/>
                </a:lnTo>
                <a:lnTo>
                  <a:pt x="10" y="73"/>
                </a:lnTo>
                <a:lnTo>
                  <a:pt x="31" y="42"/>
                </a:lnTo>
                <a:lnTo>
                  <a:pt x="63" y="0"/>
                </a:lnTo>
                <a:lnTo>
                  <a:pt x="1356" y="10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3" name="Freeform 95"/>
          <p:cNvSpPr>
            <a:spLocks/>
          </p:cNvSpPr>
          <p:nvPr/>
        </p:nvSpPr>
        <p:spPr bwMode="auto">
          <a:xfrm>
            <a:off x="3132138" y="5141913"/>
            <a:ext cx="2154237" cy="701675"/>
          </a:xfrm>
          <a:custGeom>
            <a:avLst/>
            <a:gdLst>
              <a:gd name="T0" fmla="*/ 1356 w 1357"/>
              <a:gd name="T1" fmla="*/ 102 h 442"/>
              <a:gd name="T2" fmla="*/ 1356 w 1357"/>
              <a:gd name="T3" fmla="*/ 164 h 442"/>
              <a:gd name="T4" fmla="*/ 1325 w 1357"/>
              <a:gd name="T5" fmla="*/ 226 h 442"/>
              <a:gd name="T6" fmla="*/ 1273 w 1357"/>
              <a:gd name="T7" fmla="*/ 277 h 442"/>
              <a:gd name="T8" fmla="*/ 1198 w 1357"/>
              <a:gd name="T9" fmla="*/ 329 h 442"/>
              <a:gd name="T10" fmla="*/ 1103 w 1357"/>
              <a:gd name="T11" fmla="*/ 370 h 442"/>
              <a:gd name="T12" fmla="*/ 995 w 1357"/>
              <a:gd name="T13" fmla="*/ 400 h 442"/>
              <a:gd name="T14" fmla="*/ 869 w 1357"/>
              <a:gd name="T15" fmla="*/ 431 h 442"/>
              <a:gd name="T16" fmla="*/ 742 w 1357"/>
              <a:gd name="T17" fmla="*/ 441 h 442"/>
              <a:gd name="T18" fmla="*/ 603 w 1357"/>
              <a:gd name="T19" fmla="*/ 441 h 442"/>
              <a:gd name="T20" fmla="*/ 477 w 1357"/>
              <a:gd name="T21" fmla="*/ 420 h 442"/>
              <a:gd name="T22" fmla="*/ 349 w 1357"/>
              <a:gd name="T23" fmla="*/ 400 h 442"/>
              <a:gd name="T24" fmla="*/ 243 w 1357"/>
              <a:gd name="T25" fmla="*/ 370 h 442"/>
              <a:gd name="T26" fmla="*/ 158 w 1357"/>
              <a:gd name="T27" fmla="*/ 329 h 442"/>
              <a:gd name="T28" fmla="*/ 83 w 1357"/>
              <a:gd name="T29" fmla="*/ 277 h 442"/>
              <a:gd name="T30" fmla="*/ 31 w 1357"/>
              <a:gd name="T31" fmla="*/ 216 h 442"/>
              <a:gd name="T32" fmla="*/ 10 w 1357"/>
              <a:gd name="T33" fmla="*/ 154 h 442"/>
              <a:gd name="T34" fmla="*/ 0 w 1357"/>
              <a:gd name="T35" fmla="*/ 112 h 442"/>
              <a:gd name="T36" fmla="*/ 10 w 1357"/>
              <a:gd name="T37" fmla="*/ 83 h 442"/>
              <a:gd name="T38" fmla="*/ 31 w 1357"/>
              <a:gd name="T39" fmla="*/ 41 h 442"/>
              <a:gd name="T40" fmla="*/ 63 w 1357"/>
              <a:gd name="T41" fmla="*/ 0 h 442"/>
              <a:gd name="T42" fmla="*/ 1356 w 1357"/>
              <a:gd name="T43" fmla="*/ 102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57" h="442">
                <a:moveTo>
                  <a:pt x="1356" y="102"/>
                </a:moveTo>
                <a:lnTo>
                  <a:pt x="1356" y="164"/>
                </a:lnTo>
                <a:lnTo>
                  <a:pt x="1325" y="226"/>
                </a:lnTo>
                <a:lnTo>
                  <a:pt x="1273" y="277"/>
                </a:lnTo>
                <a:lnTo>
                  <a:pt x="1198" y="329"/>
                </a:lnTo>
                <a:lnTo>
                  <a:pt x="1103" y="370"/>
                </a:lnTo>
                <a:lnTo>
                  <a:pt x="995" y="400"/>
                </a:lnTo>
                <a:lnTo>
                  <a:pt x="869" y="431"/>
                </a:lnTo>
                <a:lnTo>
                  <a:pt x="742" y="441"/>
                </a:lnTo>
                <a:lnTo>
                  <a:pt x="603" y="441"/>
                </a:lnTo>
                <a:lnTo>
                  <a:pt x="477" y="420"/>
                </a:lnTo>
                <a:lnTo>
                  <a:pt x="349" y="400"/>
                </a:lnTo>
                <a:lnTo>
                  <a:pt x="243" y="370"/>
                </a:lnTo>
                <a:lnTo>
                  <a:pt x="158" y="329"/>
                </a:lnTo>
                <a:lnTo>
                  <a:pt x="83" y="277"/>
                </a:lnTo>
                <a:lnTo>
                  <a:pt x="31" y="216"/>
                </a:lnTo>
                <a:lnTo>
                  <a:pt x="10" y="154"/>
                </a:lnTo>
                <a:lnTo>
                  <a:pt x="0" y="112"/>
                </a:lnTo>
                <a:lnTo>
                  <a:pt x="10" y="83"/>
                </a:lnTo>
                <a:lnTo>
                  <a:pt x="31" y="41"/>
                </a:lnTo>
                <a:lnTo>
                  <a:pt x="63" y="0"/>
                </a:lnTo>
                <a:lnTo>
                  <a:pt x="1356" y="10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4" name="Freeform 96"/>
          <p:cNvSpPr>
            <a:spLocks/>
          </p:cNvSpPr>
          <p:nvPr/>
        </p:nvSpPr>
        <p:spPr bwMode="auto">
          <a:xfrm>
            <a:off x="3149600" y="5141913"/>
            <a:ext cx="2120900" cy="668337"/>
          </a:xfrm>
          <a:custGeom>
            <a:avLst/>
            <a:gdLst>
              <a:gd name="T0" fmla="*/ 1335 w 1336"/>
              <a:gd name="T1" fmla="*/ 92 h 421"/>
              <a:gd name="T2" fmla="*/ 1335 w 1336"/>
              <a:gd name="T3" fmla="*/ 154 h 421"/>
              <a:gd name="T4" fmla="*/ 1304 w 1336"/>
              <a:gd name="T5" fmla="*/ 216 h 421"/>
              <a:gd name="T6" fmla="*/ 1262 w 1336"/>
              <a:gd name="T7" fmla="*/ 266 h 421"/>
              <a:gd name="T8" fmla="*/ 1187 w 1336"/>
              <a:gd name="T9" fmla="*/ 318 h 421"/>
              <a:gd name="T10" fmla="*/ 1092 w 1336"/>
              <a:gd name="T11" fmla="*/ 359 h 421"/>
              <a:gd name="T12" fmla="*/ 985 w 1336"/>
              <a:gd name="T13" fmla="*/ 389 h 421"/>
              <a:gd name="T14" fmla="*/ 858 w 1336"/>
              <a:gd name="T15" fmla="*/ 410 h 421"/>
              <a:gd name="T16" fmla="*/ 732 w 1336"/>
              <a:gd name="T17" fmla="*/ 420 h 421"/>
              <a:gd name="T18" fmla="*/ 593 w 1336"/>
              <a:gd name="T19" fmla="*/ 420 h 421"/>
              <a:gd name="T20" fmla="*/ 466 w 1336"/>
              <a:gd name="T21" fmla="*/ 410 h 421"/>
              <a:gd name="T22" fmla="*/ 338 w 1336"/>
              <a:gd name="T23" fmla="*/ 389 h 421"/>
              <a:gd name="T24" fmla="*/ 232 w 1336"/>
              <a:gd name="T25" fmla="*/ 359 h 421"/>
              <a:gd name="T26" fmla="*/ 148 w 1336"/>
              <a:gd name="T27" fmla="*/ 318 h 421"/>
              <a:gd name="T28" fmla="*/ 73 w 1336"/>
              <a:gd name="T29" fmla="*/ 266 h 421"/>
              <a:gd name="T30" fmla="*/ 21 w 1336"/>
              <a:gd name="T31" fmla="*/ 206 h 421"/>
              <a:gd name="T32" fmla="*/ 0 w 1336"/>
              <a:gd name="T33" fmla="*/ 154 h 421"/>
              <a:gd name="T34" fmla="*/ 0 w 1336"/>
              <a:gd name="T35" fmla="*/ 112 h 421"/>
              <a:gd name="T36" fmla="*/ 0 w 1336"/>
              <a:gd name="T37" fmla="*/ 72 h 421"/>
              <a:gd name="T38" fmla="*/ 21 w 1336"/>
              <a:gd name="T39" fmla="*/ 31 h 421"/>
              <a:gd name="T40" fmla="*/ 63 w 1336"/>
              <a:gd name="T41" fmla="*/ 0 h 421"/>
              <a:gd name="T42" fmla="*/ 1335 w 1336"/>
              <a:gd name="T43" fmla="*/ 92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36" h="421">
                <a:moveTo>
                  <a:pt x="1335" y="92"/>
                </a:moveTo>
                <a:lnTo>
                  <a:pt x="1335" y="154"/>
                </a:lnTo>
                <a:lnTo>
                  <a:pt x="1304" y="216"/>
                </a:lnTo>
                <a:lnTo>
                  <a:pt x="1262" y="266"/>
                </a:lnTo>
                <a:lnTo>
                  <a:pt x="1187" y="318"/>
                </a:lnTo>
                <a:lnTo>
                  <a:pt x="1092" y="359"/>
                </a:lnTo>
                <a:lnTo>
                  <a:pt x="985" y="389"/>
                </a:lnTo>
                <a:lnTo>
                  <a:pt x="858" y="410"/>
                </a:lnTo>
                <a:lnTo>
                  <a:pt x="732" y="420"/>
                </a:lnTo>
                <a:lnTo>
                  <a:pt x="593" y="420"/>
                </a:lnTo>
                <a:lnTo>
                  <a:pt x="466" y="410"/>
                </a:lnTo>
                <a:lnTo>
                  <a:pt x="338" y="389"/>
                </a:lnTo>
                <a:lnTo>
                  <a:pt x="232" y="359"/>
                </a:lnTo>
                <a:lnTo>
                  <a:pt x="148" y="318"/>
                </a:lnTo>
                <a:lnTo>
                  <a:pt x="73" y="266"/>
                </a:lnTo>
                <a:lnTo>
                  <a:pt x="21" y="206"/>
                </a:lnTo>
                <a:lnTo>
                  <a:pt x="0" y="154"/>
                </a:lnTo>
                <a:lnTo>
                  <a:pt x="0" y="112"/>
                </a:lnTo>
                <a:lnTo>
                  <a:pt x="0" y="72"/>
                </a:lnTo>
                <a:lnTo>
                  <a:pt x="21" y="31"/>
                </a:lnTo>
                <a:lnTo>
                  <a:pt x="63" y="0"/>
                </a:lnTo>
                <a:lnTo>
                  <a:pt x="1335" y="9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5" name="Freeform 97"/>
          <p:cNvSpPr>
            <a:spLocks/>
          </p:cNvSpPr>
          <p:nvPr/>
        </p:nvSpPr>
        <p:spPr bwMode="auto">
          <a:xfrm>
            <a:off x="3149600" y="5126038"/>
            <a:ext cx="2120900" cy="666750"/>
          </a:xfrm>
          <a:custGeom>
            <a:avLst/>
            <a:gdLst>
              <a:gd name="T0" fmla="*/ 1335 w 1336"/>
              <a:gd name="T1" fmla="*/ 102 h 420"/>
              <a:gd name="T2" fmla="*/ 1335 w 1336"/>
              <a:gd name="T3" fmla="*/ 164 h 420"/>
              <a:gd name="T4" fmla="*/ 1304 w 1336"/>
              <a:gd name="T5" fmla="*/ 215 h 420"/>
              <a:gd name="T6" fmla="*/ 1250 w 1336"/>
              <a:gd name="T7" fmla="*/ 266 h 420"/>
              <a:gd name="T8" fmla="*/ 1177 w 1336"/>
              <a:gd name="T9" fmla="*/ 317 h 420"/>
              <a:gd name="T10" fmla="*/ 1092 w 1336"/>
              <a:gd name="T11" fmla="*/ 359 h 420"/>
              <a:gd name="T12" fmla="*/ 974 w 1336"/>
              <a:gd name="T13" fmla="*/ 388 h 420"/>
              <a:gd name="T14" fmla="*/ 858 w 1336"/>
              <a:gd name="T15" fmla="*/ 409 h 420"/>
              <a:gd name="T16" fmla="*/ 721 w 1336"/>
              <a:gd name="T17" fmla="*/ 419 h 420"/>
              <a:gd name="T18" fmla="*/ 593 w 1336"/>
              <a:gd name="T19" fmla="*/ 419 h 420"/>
              <a:gd name="T20" fmla="*/ 466 w 1336"/>
              <a:gd name="T21" fmla="*/ 409 h 420"/>
              <a:gd name="T22" fmla="*/ 338 w 1336"/>
              <a:gd name="T23" fmla="*/ 388 h 420"/>
              <a:gd name="T24" fmla="*/ 243 w 1336"/>
              <a:gd name="T25" fmla="*/ 348 h 420"/>
              <a:gd name="T26" fmla="*/ 148 w 1336"/>
              <a:gd name="T27" fmla="*/ 307 h 420"/>
              <a:gd name="T28" fmla="*/ 73 w 1336"/>
              <a:gd name="T29" fmla="*/ 266 h 420"/>
              <a:gd name="T30" fmla="*/ 31 w 1336"/>
              <a:gd name="T31" fmla="*/ 215 h 420"/>
              <a:gd name="T32" fmla="*/ 0 w 1336"/>
              <a:gd name="T33" fmla="*/ 153 h 420"/>
              <a:gd name="T34" fmla="*/ 0 w 1336"/>
              <a:gd name="T35" fmla="*/ 112 h 420"/>
              <a:gd name="T36" fmla="*/ 10 w 1336"/>
              <a:gd name="T37" fmla="*/ 72 h 420"/>
              <a:gd name="T38" fmla="*/ 31 w 1336"/>
              <a:gd name="T39" fmla="*/ 41 h 420"/>
              <a:gd name="T40" fmla="*/ 63 w 1336"/>
              <a:gd name="T41" fmla="*/ 0 h 420"/>
              <a:gd name="T42" fmla="*/ 1335 w 1336"/>
              <a:gd name="T43" fmla="*/ 102 h 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36" h="420">
                <a:moveTo>
                  <a:pt x="1335" y="102"/>
                </a:moveTo>
                <a:lnTo>
                  <a:pt x="1335" y="164"/>
                </a:lnTo>
                <a:lnTo>
                  <a:pt x="1304" y="215"/>
                </a:lnTo>
                <a:lnTo>
                  <a:pt x="1250" y="266"/>
                </a:lnTo>
                <a:lnTo>
                  <a:pt x="1177" y="317"/>
                </a:lnTo>
                <a:lnTo>
                  <a:pt x="1092" y="359"/>
                </a:lnTo>
                <a:lnTo>
                  <a:pt x="974" y="388"/>
                </a:lnTo>
                <a:lnTo>
                  <a:pt x="858" y="409"/>
                </a:lnTo>
                <a:lnTo>
                  <a:pt x="721" y="419"/>
                </a:lnTo>
                <a:lnTo>
                  <a:pt x="593" y="419"/>
                </a:lnTo>
                <a:lnTo>
                  <a:pt x="466" y="409"/>
                </a:lnTo>
                <a:lnTo>
                  <a:pt x="338" y="388"/>
                </a:lnTo>
                <a:lnTo>
                  <a:pt x="243" y="348"/>
                </a:lnTo>
                <a:lnTo>
                  <a:pt x="148" y="307"/>
                </a:lnTo>
                <a:lnTo>
                  <a:pt x="73" y="266"/>
                </a:lnTo>
                <a:lnTo>
                  <a:pt x="31" y="215"/>
                </a:lnTo>
                <a:lnTo>
                  <a:pt x="0" y="153"/>
                </a:lnTo>
                <a:lnTo>
                  <a:pt x="0" y="112"/>
                </a:lnTo>
                <a:lnTo>
                  <a:pt x="10" y="72"/>
                </a:lnTo>
                <a:lnTo>
                  <a:pt x="31" y="41"/>
                </a:lnTo>
                <a:lnTo>
                  <a:pt x="63" y="0"/>
                </a:lnTo>
                <a:lnTo>
                  <a:pt x="1335" y="10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6" name="Freeform 98"/>
          <p:cNvSpPr>
            <a:spLocks/>
          </p:cNvSpPr>
          <p:nvPr/>
        </p:nvSpPr>
        <p:spPr bwMode="auto">
          <a:xfrm>
            <a:off x="3149600" y="5106988"/>
            <a:ext cx="2103438" cy="669925"/>
          </a:xfrm>
          <a:custGeom>
            <a:avLst/>
            <a:gdLst>
              <a:gd name="T0" fmla="*/ 1324 w 1325"/>
              <a:gd name="T1" fmla="*/ 104 h 422"/>
              <a:gd name="T2" fmla="*/ 1324 w 1325"/>
              <a:gd name="T3" fmla="*/ 165 h 422"/>
              <a:gd name="T4" fmla="*/ 1303 w 1325"/>
              <a:gd name="T5" fmla="*/ 216 h 422"/>
              <a:gd name="T6" fmla="*/ 1250 w 1325"/>
              <a:gd name="T7" fmla="*/ 267 h 422"/>
              <a:gd name="T8" fmla="*/ 1177 w 1325"/>
              <a:gd name="T9" fmla="*/ 319 h 422"/>
              <a:gd name="T10" fmla="*/ 1081 w 1325"/>
              <a:gd name="T11" fmla="*/ 360 h 422"/>
              <a:gd name="T12" fmla="*/ 974 w 1325"/>
              <a:gd name="T13" fmla="*/ 391 h 422"/>
              <a:gd name="T14" fmla="*/ 858 w 1325"/>
              <a:gd name="T15" fmla="*/ 411 h 422"/>
              <a:gd name="T16" fmla="*/ 721 w 1325"/>
              <a:gd name="T17" fmla="*/ 421 h 422"/>
              <a:gd name="T18" fmla="*/ 593 w 1325"/>
              <a:gd name="T19" fmla="*/ 421 h 422"/>
              <a:gd name="T20" fmla="*/ 466 w 1325"/>
              <a:gd name="T21" fmla="*/ 411 h 422"/>
              <a:gd name="T22" fmla="*/ 348 w 1325"/>
              <a:gd name="T23" fmla="*/ 381 h 422"/>
              <a:gd name="T24" fmla="*/ 243 w 1325"/>
              <a:gd name="T25" fmla="*/ 350 h 422"/>
              <a:gd name="T26" fmla="*/ 147 w 1325"/>
              <a:gd name="T27" fmla="*/ 308 h 422"/>
              <a:gd name="T28" fmla="*/ 73 w 1325"/>
              <a:gd name="T29" fmla="*/ 267 h 422"/>
              <a:gd name="T30" fmla="*/ 31 w 1325"/>
              <a:gd name="T31" fmla="*/ 216 h 422"/>
              <a:gd name="T32" fmla="*/ 0 w 1325"/>
              <a:gd name="T33" fmla="*/ 154 h 422"/>
              <a:gd name="T34" fmla="*/ 0 w 1325"/>
              <a:gd name="T35" fmla="*/ 113 h 422"/>
              <a:gd name="T36" fmla="*/ 10 w 1325"/>
              <a:gd name="T37" fmla="*/ 73 h 422"/>
              <a:gd name="T38" fmla="*/ 31 w 1325"/>
              <a:gd name="T39" fmla="*/ 42 h 422"/>
              <a:gd name="T40" fmla="*/ 63 w 1325"/>
              <a:gd name="T41" fmla="*/ 0 h 422"/>
              <a:gd name="T42" fmla="*/ 1324 w 1325"/>
              <a:gd name="T43" fmla="*/ 104 h 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25" h="422">
                <a:moveTo>
                  <a:pt x="1324" y="104"/>
                </a:moveTo>
                <a:lnTo>
                  <a:pt x="1324" y="165"/>
                </a:lnTo>
                <a:lnTo>
                  <a:pt x="1303" y="216"/>
                </a:lnTo>
                <a:lnTo>
                  <a:pt x="1250" y="267"/>
                </a:lnTo>
                <a:lnTo>
                  <a:pt x="1177" y="319"/>
                </a:lnTo>
                <a:lnTo>
                  <a:pt x="1081" y="360"/>
                </a:lnTo>
                <a:lnTo>
                  <a:pt x="974" y="391"/>
                </a:lnTo>
                <a:lnTo>
                  <a:pt x="858" y="411"/>
                </a:lnTo>
                <a:lnTo>
                  <a:pt x="721" y="421"/>
                </a:lnTo>
                <a:lnTo>
                  <a:pt x="593" y="421"/>
                </a:lnTo>
                <a:lnTo>
                  <a:pt x="466" y="411"/>
                </a:lnTo>
                <a:lnTo>
                  <a:pt x="348" y="381"/>
                </a:lnTo>
                <a:lnTo>
                  <a:pt x="243" y="350"/>
                </a:lnTo>
                <a:lnTo>
                  <a:pt x="147" y="308"/>
                </a:lnTo>
                <a:lnTo>
                  <a:pt x="73" y="267"/>
                </a:lnTo>
                <a:lnTo>
                  <a:pt x="31" y="216"/>
                </a:lnTo>
                <a:lnTo>
                  <a:pt x="0" y="154"/>
                </a:lnTo>
                <a:lnTo>
                  <a:pt x="0" y="113"/>
                </a:lnTo>
                <a:lnTo>
                  <a:pt x="10" y="73"/>
                </a:lnTo>
                <a:lnTo>
                  <a:pt x="31" y="42"/>
                </a:lnTo>
                <a:lnTo>
                  <a:pt x="63" y="0"/>
                </a:lnTo>
                <a:lnTo>
                  <a:pt x="1324" y="10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7" name="Freeform 99"/>
          <p:cNvSpPr>
            <a:spLocks/>
          </p:cNvSpPr>
          <p:nvPr/>
        </p:nvSpPr>
        <p:spPr bwMode="auto">
          <a:xfrm>
            <a:off x="3165475" y="5106988"/>
            <a:ext cx="2087563" cy="654050"/>
          </a:xfrm>
          <a:custGeom>
            <a:avLst/>
            <a:gdLst>
              <a:gd name="T0" fmla="*/ 1314 w 1315"/>
              <a:gd name="T1" fmla="*/ 93 h 412"/>
              <a:gd name="T2" fmla="*/ 1314 w 1315"/>
              <a:gd name="T3" fmla="*/ 154 h 412"/>
              <a:gd name="T4" fmla="*/ 1283 w 1315"/>
              <a:gd name="T5" fmla="*/ 206 h 412"/>
              <a:gd name="T6" fmla="*/ 1229 w 1315"/>
              <a:gd name="T7" fmla="*/ 257 h 412"/>
              <a:gd name="T8" fmla="*/ 1155 w 1315"/>
              <a:gd name="T9" fmla="*/ 309 h 412"/>
              <a:gd name="T10" fmla="*/ 1071 w 1315"/>
              <a:gd name="T11" fmla="*/ 340 h 412"/>
              <a:gd name="T12" fmla="*/ 964 w 1315"/>
              <a:gd name="T13" fmla="*/ 371 h 412"/>
              <a:gd name="T14" fmla="*/ 848 w 1315"/>
              <a:gd name="T15" fmla="*/ 401 h 412"/>
              <a:gd name="T16" fmla="*/ 711 w 1315"/>
              <a:gd name="T17" fmla="*/ 411 h 412"/>
              <a:gd name="T18" fmla="*/ 583 w 1315"/>
              <a:gd name="T19" fmla="*/ 411 h 412"/>
              <a:gd name="T20" fmla="*/ 456 w 1315"/>
              <a:gd name="T21" fmla="*/ 392 h 412"/>
              <a:gd name="T22" fmla="*/ 338 w 1315"/>
              <a:gd name="T23" fmla="*/ 371 h 412"/>
              <a:gd name="T24" fmla="*/ 232 w 1315"/>
              <a:gd name="T25" fmla="*/ 340 h 412"/>
              <a:gd name="T26" fmla="*/ 137 w 1315"/>
              <a:gd name="T27" fmla="*/ 298 h 412"/>
              <a:gd name="T28" fmla="*/ 74 w 1315"/>
              <a:gd name="T29" fmla="*/ 257 h 412"/>
              <a:gd name="T30" fmla="*/ 21 w 1315"/>
              <a:gd name="T31" fmla="*/ 206 h 412"/>
              <a:gd name="T32" fmla="*/ 0 w 1315"/>
              <a:gd name="T33" fmla="*/ 144 h 412"/>
              <a:gd name="T34" fmla="*/ 0 w 1315"/>
              <a:gd name="T35" fmla="*/ 104 h 412"/>
              <a:gd name="T36" fmla="*/ 0 w 1315"/>
              <a:gd name="T37" fmla="*/ 73 h 412"/>
              <a:gd name="T38" fmla="*/ 21 w 1315"/>
              <a:gd name="T39" fmla="*/ 31 h 412"/>
              <a:gd name="T40" fmla="*/ 52 w 1315"/>
              <a:gd name="T41" fmla="*/ 0 h 412"/>
              <a:gd name="T42" fmla="*/ 1314 w 1315"/>
              <a:gd name="T43" fmla="*/ 93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315" h="412">
                <a:moveTo>
                  <a:pt x="1314" y="93"/>
                </a:moveTo>
                <a:lnTo>
                  <a:pt x="1314" y="154"/>
                </a:lnTo>
                <a:lnTo>
                  <a:pt x="1283" y="206"/>
                </a:lnTo>
                <a:lnTo>
                  <a:pt x="1229" y="257"/>
                </a:lnTo>
                <a:lnTo>
                  <a:pt x="1155" y="309"/>
                </a:lnTo>
                <a:lnTo>
                  <a:pt x="1071" y="340"/>
                </a:lnTo>
                <a:lnTo>
                  <a:pt x="964" y="371"/>
                </a:lnTo>
                <a:lnTo>
                  <a:pt x="848" y="401"/>
                </a:lnTo>
                <a:lnTo>
                  <a:pt x="711" y="411"/>
                </a:lnTo>
                <a:lnTo>
                  <a:pt x="583" y="411"/>
                </a:lnTo>
                <a:lnTo>
                  <a:pt x="456" y="392"/>
                </a:lnTo>
                <a:lnTo>
                  <a:pt x="338" y="371"/>
                </a:lnTo>
                <a:lnTo>
                  <a:pt x="232" y="340"/>
                </a:lnTo>
                <a:lnTo>
                  <a:pt x="137" y="298"/>
                </a:lnTo>
                <a:lnTo>
                  <a:pt x="74" y="257"/>
                </a:lnTo>
                <a:lnTo>
                  <a:pt x="21" y="206"/>
                </a:lnTo>
                <a:lnTo>
                  <a:pt x="0" y="144"/>
                </a:lnTo>
                <a:lnTo>
                  <a:pt x="0" y="104"/>
                </a:lnTo>
                <a:lnTo>
                  <a:pt x="0" y="73"/>
                </a:lnTo>
                <a:lnTo>
                  <a:pt x="21" y="31"/>
                </a:lnTo>
                <a:lnTo>
                  <a:pt x="52" y="0"/>
                </a:lnTo>
                <a:lnTo>
                  <a:pt x="1314" y="93"/>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8" name="Arc 100"/>
          <p:cNvSpPr>
            <a:spLocks/>
          </p:cNvSpPr>
          <p:nvPr/>
        </p:nvSpPr>
        <p:spPr bwMode="auto">
          <a:xfrm>
            <a:off x="3167063" y="5086350"/>
            <a:ext cx="2085975" cy="642938"/>
          </a:xfrm>
          <a:custGeom>
            <a:avLst/>
            <a:gdLst>
              <a:gd name="G0" fmla="+- 21600 0 0"/>
              <a:gd name="G1" fmla="+- 9081 0 0"/>
              <a:gd name="G2" fmla="+- 21600 0 0"/>
              <a:gd name="T0" fmla="*/ 43129 w 43200"/>
              <a:gd name="T1" fmla="*/ 7336 h 30681"/>
              <a:gd name="T2" fmla="*/ 2002 w 43200"/>
              <a:gd name="T3" fmla="*/ 0 h 30681"/>
              <a:gd name="T4" fmla="*/ 21600 w 43200"/>
              <a:gd name="T5" fmla="*/ 9081 h 30681"/>
            </a:gdLst>
            <a:ahLst/>
            <a:cxnLst>
              <a:cxn ang="0">
                <a:pos x="T0" y="T1"/>
              </a:cxn>
              <a:cxn ang="0">
                <a:pos x="T2" y="T3"/>
              </a:cxn>
              <a:cxn ang="0">
                <a:pos x="T4" y="T5"/>
              </a:cxn>
            </a:cxnLst>
            <a:rect l="0" t="0" r="r" b="b"/>
            <a:pathLst>
              <a:path w="43200" h="30681" fill="none" extrusionOk="0">
                <a:moveTo>
                  <a:pt x="43129" y="7335"/>
                </a:moveTo>
                <a:cubicBezTo>
                  <a:pt x="43176" y="7916"/>
                  <a:pt x="43200" y="8498"/>
                  <a:pt x="43200" y="9081"/>
                </a:cubicBezTo>
                <a:cubicBezTo>
                  <a:pt x="43200" y="21010"/>
                  <a:pt x="33529" y="30681"/>
                  <a:pt x="21600" y="30681"/>
                </a:cubicBezTo>
                <a:cubicBezTo>
                  <a:pt x="9670" y="30681"/>
                  <a:pt x="0" y="21010"/>
                  <a:pt x="0" y="9081"/>
                </a:cubicBezTo>
                <a:cubicBezTo>
                  <a:pt x="-1" y="5944"/>
                  <a:pt x="683" y="2845"/>
                  <a:pt x="2001" y="-1"/>
                </a:cubicBezTo>
              </a:path>
              <a:path w="43200" h="30681" stroke="0" extrusionOk="0">
                <a:moveTo>
                  <a:pt x="43129" y="7335"/>
                </a:moveTo>
                <a:cubicBezTo>
                  <a:pt x="43176" y="7916"/>
                  <a:pt x="43200" y="8498"/>
                  <a:pt x="43200" y="9081"/>
                </a:cubicBezTo>
                <a:cubicBezTo>
                  <a:pt x="43200" y="21010"/>
                  <a:pt x="33529" y="30681"/>
                  <a:pt x="21600" y="30681"/>
                </a:cubicBezTo>
                <a:cubicBezTo>
                  <a:pt x="9670" y="30681"/>
                  <a:pt x="0" y="21010"/>
                  <a:pt x="0" y="9081"/>
                </a:cubicBezTo>
                <a:cubicBezTo>
                  <a:pt x="-1" y="5944"/>
                  <a:pt x="683" y="2845"/>
                  <a:pt x="2001" y="-1"/>
                </a:cubicBezTo>
                <a:lnTo>
                  <a:pt x="21600" y="9081"/>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69" name="Freeform 101"/>
          <p:cNvSpPr>
            <a:spLocks/>
          </p:cNvSpPr>
          <p:nvPr/>
        </p:nvSpPr>
        <p:spPr bwMode="auto">
          <a:xfrm>
            <a:off x="5011738" y="4840288"/>
            <a:ext cx="1768475" cy="889000"/>
          </a:xfrm>
          <a:custGeom>
            <a:avLst/>
            <a:gdLst>
              <a:gd name="T0" fmla="*/ 954 w 1114"/>
              <a:gd name="T1" fmla="*/ 0 h 560"/>
              <a:gd name="T2" fmla="*/ 1028 w 1114"/>
              <a:gd name="T3" fmla="*/ 52 h 560"/>
              <a:gd name="T4" fmla="*/ 1080 w 1114"/>
              <a:gd name="T5" fmla="*/ 115 h 560"/>
              <a:gd name="T6" fmla="*/ 1103 w 1114"/>
              <a:gd name="T7" fmla="*/ 176 h 560"/>
              <a:gd name="T8" fmla="*/ 1113 w 1114"/>
              <a:gd name="T9" fmla="*/ 239 h 560"/>
              <a:gd name="T10" fmla="*/ 1103 w 1114"/>
              <a:gd name="T11" fmla="*/ 300 h 560"/>
              <a:gd name="T12" fmla="*/ 1059 w 1114"/>
              <a:gd name="T13" fmla="*/ 362 h 560"/>
              <a:gd name="T14" fmla="*/ 1007 w 1114"/>
              <a:gd name="T15" fmla="*/ 423 h 560"/>
              <a:gd name="T16" fmla="*/ 933 w 1114"/>
              <a:gd name="T17" fmla="*/ 465 h 560"/>
              <a:gd name="T18" fmla="*/ 838 w 1114"/>
              <a:gd name="T19" fmla="*/ 507 h 560"/>
              <a:gd name="T20" fmla="*/ 732 w 1114"/>
              <a:gd name="T21" fmla="*/ 538 h 560"/>
              <a:gd name="T22" fmla="*/ 625 w 1114"/>
              <a:gd name="T23" fmla="*/ 559 h 560"/>
              <a:gd name="T24" fmla="*/ 519 w 1114"/>
              <a:gd name="T25" fmla="*/ 559 h 560"/>
              <a:gd name="T26" fmla="*/ 403 w 1114"/>
              <a:gd name="T27" fmla="*/ 549 h 560"/>
              <a:gd name="T28" fmla="*/ 298 w 1114"/>
              <a:gd name="T29" fmla="*/ 528 h 560"/>
              <a:gd name="T30" fmla="*/ 202 w 1114"/>
              <a:gd name="T31" fmla="*/ 496 h 560"/>
              <a:gd name="T32" fmla="*/ 107 w 1114"/>
              <a:gd name="T33" fmla="*/ 455 h 560"/>
              <a:gd name="T34" fmla="*/ 43 w 1114"/>
              <a:gd name="T35" fmla="*/ 404 h 560"/>
              <a:gd name="T36" fmla="*/ 0 w 1114"/>
              <a:gd name="T37" fmla="*/ 352 h 560"/>
              <a:gd name="T38" fmla="*/ 954 w 1114"/>
              <a:gd name="T39" fmla="*/ 0 h 5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14" h="560">
                <a:moveTo>
                  <a:pt x="954" y="0"/>
                </a:moveTo>
                <a:lnTo>
                  <a:pt x="1028" y="52"/>
                </a:lnTo>
                <a:lnTo>
                  <a:pt x="1080" y="115"/>
                </a:lnTo>
                <a:lnTo>
                  <a:pt x="1103" y="176"/>
                </a:lnTo>
                <a:lnTo>
                  <a:pt x="1113" y="239"/>
                </a:lnTo>
                <a:lnTo>
                  <a:pt x="1103" y="300"/>
                </a:lnTo>
                <a:lnTo>
                  <a:pt x="1059" y="362"/>
                </a:lnTo>
                <a:lnTo>
                  <a:pt x="1007" y="423"/>
                </a:lnTo>
                <a:lnTo>
                  <a:pt x="933" y="465"/>
                </a:lnTo>
                <a:lnTo>
                  <a:pt x="838" y="507"/>
                </a:lnTo>
                <a:lnTo>
                  <a:pt x="732" y="538"/>
                </a:lnTo>
                <a:lnTo>
                  <a:pt x="625" y="559"/>
                </a:lnTo>
                <a:lnTo>
                  <a:pt x="519" y="559"/>
                </a:lnTo>
                <a:lnTo>
                  <a:pt x="403" y="549"/>
                </a:lnTo>
                <a:lnTo>
                  <a:pt x="298" y="528"/>
                </a:lnTo>
                <a:lnTo>
                  <a:pt x="202" y="496"/>
                </a:lnTo>
                <a:lnTo>
                  <a:pt x="107" y="455"/>
                </a:lnTo>
                <a:lnTo>
                  <a:pt x="43" y="404"/>
                </a:lnTo>
                <a:lnTo>
                  <a:pt x="0" y="352"/>
                </a:lnTo>
                <a:lnTo>
                  <a:pt x="954"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0" name="Freeform 102"/>
          <p:cNvSpPr>
            <a:spLocks/>
          </p:cNvSpPr>
          <p:nvPr/>
        </p:nvSpPr>
        <p:spPr bwMode="auto">
          <a:xfrm>
            <a:off x="4994275" y="4840288"/>
            <a:ext cx="1768475" cy="873125"/>
          </a:xfrm>
          <a:custGeom>
            <a:avLst/>
            <a:gdLst>
              <a:gd name="T0" fmla="*/ 964 w 1114"/>
              <a:gd name="T1" fmla="*/ 0 h 550"/>
              <a:gd name="T2" fmla="*/ 1028 w 1114"/>
              <a:gd name="T3" fmla="*/ 52 h 550"/>
              <a:gd name="T4" fmla="*/ 1080 w 1114"/>
              <a:gd name="T5" fmla="*/ 104 h 550"/>
              <a:gd name="T6" fmla="*/ 1101 w 1114"/>
              <a:gd name="T7" fmla="*/ 166 h 550"/>
              <a:gd name="T8" fmla="*/ 1113 w 1114"/>
              <a:gd name="T9" fmla="*/ 228 h 550"/>
              <a:gd name="T10" fmla="*/ 1101 w 1114"/>
              <a:gd name="T11" fmla="*/ 289 h 550"/>
              <a:gd name="T12" fmla="*/ 1059 w 1114"/>
              <a:gd name="T13" fmla="*/ 352 h 550"/>
              <a:gd name="T14" fmla="*/ 1006 w 1114"/>
              <a:gd name="T15" fmla="*/ 415 h 550"/>
              <a:gd name="T16" fmla="*/ 933 w 1114"/>
              <a:gd name="T17" fmla="*/ 455 h 550"/>
              <a:gd name="T18" fmla="*/ 838 w 1114"/>
              <a:gd name="T19" fmla="*/ 497 h 550"/>
              <a:gd name="T20" fmla="*/ 742 w 1114"/>
              <a:gd name="T21" fmla="*/ 528 h 550"/>
              <a:gd name="T22" fmla="*/ 625 w 1114"/>
              <a:gd name="T23" fmla="*/ 549 h 550"/>
              <a:gd name="T24" fmla="*/ 519 w 1114"/>
              <a:gd name="T25" fmla="*/ 549 h 550"/>
              <a:gd name="T26" fmla="*/ 414 w 1114"/>
              <a:gd name="T27" fmla="*/ 539 h 550"/>
              <a:gd name="T28" fmla="*/ 308 w 1114"/>
              <a:gd name="T29" fmla="*/ 518 h 550"/>
              <a:gd name="T30" fmla="*/ 202 w 1114"/>
              <a:gd name="T31" fmla="*/ 486 h 550"/>
              <a:gd name="T32" fmla="*/ 118 w 1114"/>
              <a:gd name="T33" fmla="*/ 445 h 550"/>
              <a:gd name="T34" fmla="*/ 54 w 1114"/>
              <a:gd name="T35" fmla="*/ 394 h 550"/>
              <a:gd name="T36" fmla="*/ 0 w 1114"/>
              <a:gd name="T37" fmla="*/ 342 h 550"/>
              <a:gd name="T38" fmla="*/ 964 w 1114"/>
              <a:gd name="T39" fmla="*/ 0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14" h="550">
                <a:moveTo>
                  <a:pt x="964" y="0"/>
                </a:moveTo>
                <a:lnTo>
                  <a:pt x="1028" y="52"/>
                </a:lnTo>
                <a:lnTo>
                  <a:pt x="1080" y="104"/>
                </a:lnTo>
                <a:lnTo>
                  <a:pt x="1101" y="166"/>
                </a:lnTo>
                <a:lnTo>
                  <a:pt x="1113" y="228"/>
                </a:lnTo>
                <a:lnTo>
                  <a:pt x="1101" y="289"/>
                </a:lnTo>
                <a:lnTo>
                  <a:pt x="1059" y="352"/>
                </a:lnTo>
                <a:lnTo>
                  <a:pt x="1006" y="415"/>
                </a:lnTo>
                <a:lnTo>
                  <a:pt x="933" y="455"/>
                </a:lnTo>
                <a:lnTo>
                  <a:pt x="838" y="497"/>
                </a:lnTo>
                <a:lnTo>
                  <a:pt x="742" y="528"/>
                </a:lnTo>
                <a:lnTo>
                  <a:pt x="625" y="549"/>
                </a:lnTo>
                <a:lnTo>
                  <a:pt x="519" y="549"/>
                </a:lnTo>
                <a:lnTo>
                  <a:pt x="414" y="539"/>
                </a:lnTo>
                <a:lnTo>
                  <a:pt x="308" y="518"/>
                </a:lnTo>
                <a:lnTo>
                  <a:pt x="202" y="486"/>
                </a:lnTo>
                <a:lnTo>
                  <a:pt x="118" y="445"/>
                </a:lnTo>
                <a:lnTo>
                  <a:pt x="54" y="394"/>
                </a:lnTo>
                <a:lnTo>
                  <a:pt x="0" y="342"/>
                </a:lnTo>
                <a:lnTo>
                  <a:pt x="964"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1" name="Freeform 103"/>
          <p:cNvSpPr>
            <a:spLocks/>
          </p:cNvSpPr>
          <p:nvPr/>
        </p:nvSpPr>
        <p:spPr bwMode="auto">
          <a:xfrm>
            <a:off x="4994275" y="4822825"/>
            <a:ext cx="1749425" cy="873125"/>
          </a:xfrm>
          <a:custGeom>
            <a:avLst/>
            <a:gdLst>
              <a:gd name="T0" fmla="*/ 954 w 1102"/>
              <a:gd name="T1" fmla="*/ 0 h 550"/>
              <a:gd name="T2" fmla="*/ 1018 w 1102"/>
              <a:gd name="T3" fmla="*/ 52 h 550"/>
              <a:gd name="T4" fmla="*/ 1070 w 1102"/>
              <a:gd name="T5" fmla="*/ 115 h 550"/>
              <a:gd name="T6" fmla="*/ 1101 w 1102"/>
              <a:gd name="T7" fmla="*/ 176 h 550"/>
              <a:gd name="T8" fmla="*/ 1101 w 1102"/>
              <a:gd name="T9" fmla="*/ 239 h 550"/>
              <a:gd name="T10" fmla="*/ 1091 w 1102"/>
              <a:gd name="T11" fmla="*/ 300 h 550"/>
              <a:gd name="T12" fmla="*/ 1049 w 1102"/>
              <a:gd name="T13" fmla="*/ 352 h 550"/>
              <a:gd name="T14" fmla="*/ 995 w 1102"/>
              <a:gd name="T15" fmla="*/ 415 h 550"/>
              <a:gd name="T16" fmla="*/ 922 w 1102"/>
              <a:gd name="T17" fmla="*/ 465 h 550"/>
              <a:gd name="T18" fmla="*/ 826 w 1102"/>
              <a:gd name="T19" fmla="*/ 497 h 550"/>
              <a:gd name="T20" fmla="*/ 731 w 1102"/>
              <a:gd name="T21" fmla="*/ 528 h 550"/>
              <a:gd name="T22" fmla="*/ 625 w 1102"/>
              <a:gd name="T23" fmla="*/ 549 h 550"/>
              <a:gd name="T24" fmla="*/ 509 w 1102"/>
              <a:gd name="T25" fmla="*/ 549 h 550"/>
              <a:gd name="T26" fmla="*/ 403 w 1102"/>
              <a:gd name="T27" fmla="*/ 539 h 550"/>
              <a:gd name="T28" fmla="*/ 298 w 1102"/>
              <a:gd name="T29" fmla="*/ 518 h 550"/>
              <a:gd name="T30" fmla="*/ 202 w 1102"/>
              <a:gd name="T31" fmla="*/ 486 h 550"/>
              <a:gd name="T32" fmla="*/ 118 w 1102"/>
              <a:gd name="T33" fmla="*/ 445 h 550"/>
              <a:gd name="T34" fmla="*/ 54 w 1102"/>
              <a:gd name="T35" fmla="*/ 404 h 550"/>
              <a:gd name="T36" fmla="*/ 0 w 1102"/>
              <a:gd name="T37" fmla="*/ 342 h 550"/>
              <a:gd name="T38" fmla="*/ 954 w 1102"/>
              <a:gd name="T39" fmla="*/ 0 h 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102" h="550">
                <a:moveTo>
                  <a:pt x="954" y="0"/>
                </a:moveTo>
                <a:lnTo>
                  <a:pt x="1018" y="52"/>
                </a:lnTo>
                <a:lnTo>
                  <a:pt x="1070" y="115"/>
                </a:lnTo>
                <a:lnTo>
                  <a:pt x="1101" y="176"/>
                </a:lnTo>
                <a:lnTo>
                  <a:pt x="1101" y="239"/>
                </a:lnTo>
                <a:lnTo>
                  <a:pt x="1091" y="300"/>
                </a:lnTo>
                <a:lnTo>
                  <a:pt x="1049" y="352"/>
                </a:lnTo>
                <a:lnTo>
                  <a:pt x="995" y="415"/>
                </a:lnTo>
                <a:lnTo>
                  <a:pt x="922" y="465"/>
                </a:lnTo>
                <a:lnTo>
                  <a:pt x="826" y="497"/>
                </a:lnTo>
                <a:lnTo>
                  <a:pt x="731" y="528"/>
                </a:lnTo>
                <a:lnTo>
                  <a:pt x="625" y="549"/>
                </a:lnTo>
                <a:lnTo>
                  <a:pt x="509" y="549"/>
                </a:lnTo>
                <a:lnTo>
                  <a:pt x="403" y="539"/>
                </a:lnTo>
                <a:lnTo>
                  <a:pt x="298" y="518"/>
                </a:lnTo>
                <a:lnTo>
                  <a:pt x="202" y="486"/>
                </a:lnTo>
                <a:lnTo>
                  <a:pt x="118" y="445"/>
                </a:lnTo>
                <a:lnTo>
                  <a:pt x="54" y="404"/>
                </a:lnTo>
                <a:lnTo>
                  <a:pt x="0" y="342"/>
                </a:lnTo>
                <a:lnTo>
                  <a:pt x="954" y="0"/>
                </a:lnTo>
              </a:path>
            </a:pathLst>
          </a:custGeom>
          <a:pattFill prst="pct75">
            <a:fgClr>
              <a:srgbClr val="99CCFF"/>
            </a:fgClr>
            <a:bgClr>
              <a:srgbClr val="BBBBBB"/>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2" name="Freeform 104"/>
          <p:cNvSpPr>
            <a:spLocks/>
          </p:cNvSpPr>
          <p:nvPr/>
        </p:nvSpPr>
        <p:spPr bwMode="auto">
          <a:xfrm>
            <a:off x="4994275" y="4822825"/>
            <a:ext cx="1733550" cy="857250"/>
          </a:xfrm>
          <a:custGeom>
            <a:avLst/>
            <a:gdLst>
              <a:gd name="T0" fmla="*/ 944 w 1092"/>
              <a:gd name="T1" fmla="*/ 0 h 540"/>
              <a:gd name="T2" fmla="*/ 1006 w 1092"/>
              <a:gd name="T3" fmla="*/ 52 h 540"/>
              <a:gd name="T4" fmla="*/ 1060 w 1092"/>
              <a:gd name="T5" fmla="*/ 105 h 540"/>
              <a:gd name="T6" fmla="*/ 1091 w 1092"/>
              <a:gd name="T7" fmla="*/ 166 h 540"/>
              <a:gd name="T8" fmla="*/ 1091 w 1092"/>
              <a:gd name="T9" fmla="*/ 228 h 540"/>
              <a:gd name="T10" fmla="*/ 1081 w 1092"/>
              <a:gd name="T11" fmla="*/ 290 h 540"/>
              <a:gd name="T12" fmla="*/ 1049 w 1092"/>
              <a:gd name="T13" fmla="*/ 352 h 540"/>
              <a:gd name="T14" fmla="*/ 985 w 1092"/>
              <a:gd name="T15" fmla="*/ 405 h 540"/>
              <a:gd name="T16" fmla="*/ 911 w 1092"/>
              <a:gd name="T17" fmla="*/ 455 h 540"/>
              <a:gd name="T18" fmla="*/ 826 w 1092"/>
              <a:gd name="T19" fmla="*/ 487 h 540"/>
              <a:gd name="T20" fmla="*/ 720 w 1092"/>
              <a:gd name="T21" fmla="*/ 518 h 540"/>
              <a:gd name="T22" fmla="*/ 615 w 1092"/>
              <a:gd name="T23" fmla="*/ 529 h 540"/>
              <a:gd name="T24" fmla="*/ 509 w 1092"/>
              <a:gd name="T25" fmla="*/ 539 h 540"/>
              <a:gd name="T26" fmla="*/ 393 w 1092"/>
              <a:gd name="T27" fmla="*/ 529 h 540"/>
              <a:gd name="T28" fmla="*/ 298 w 1092"/>
              <a:gd name="T29" fmla="*/ 508 h 540"/>
              <a:gd name="T30" fmla="*/ 191 w 1092"/>
              <a:gd name="T31" fmla="*/ 476 h 540"/>
              <a:gd name="T32" fmla="*/ 107 w 1092"/>
              <a:gd name="T33" fmla="*/ 434 h 540"/>
              <a:gd name="T34" fmla="*/ 43 w 1092"/>
              <a:gd name="T35" fmla="*/ 394 h 540"/>
              <a:gd name="T36" fmla="*/ 0 w 1092"/>
              <a:gd name="T37" fmla="*/ 342 h 540"/>
              <a:gd name="T38" fmla="*/ 944 w 1092"/>
              <a:gd name="T39" fmla="*/ 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92" h="540">
                <a:moveTo>
                  <a:pt x="944" y="0"/>
                </a:moveTo>
                <a:lnTo>
                  <a:pt x="1006" y="52"/>
                </a:lnTo>
                <a:lnTo>
                  <a:pt x="1060" y="105"/>
                </a:lnTo>
                <a:lnTo>
                  <a:pt x="1091" y="166"/>
                </a:lnTo>
                <a:lnTo>
                  <a:pt x="1091" y="228"/>
                </a:lnTo>
                <a:lnTo>
                  <a:pt x="1081" y="290"/>
                </a:lnTo>
                <a:lnTo>
                  <a:pt x="1049" y="352"/>
                </a:lnTo>
                <a:lnTo>
                  <a:pt x="985" y="405"/>
                </a:lnTo>
                <a:lnTo>
                  <a:pt x="911" y="455"/>
                </a:lnTo>
                <a:lnTo>
                  <a:pt x="826" y="487"/>
                </a:lnTo>
                <a:lnTo>
                  <a:pt x="720" y="518"/>
                </a:lnTo>
                <a:lnTo>
                  <a:pt x="615" y="529"/>
                </a:lnTo>
                <a:lnTo>
                  <a:pt x="509" y="539"/>
                </a:lnTo>
                <a:lnTo>
                  <a:pt x="393" y="529"/>
                </a:lnTo>
                <a:lnTo>
                  <a:pt x="298" y="508"/>
                </a:lnTo>
                <a:lnTo>
                  <a:pt x="191" y="476"/>
                </a:lnTo>
                <a:lnTo>
                  <a:pt x="107" y="434"/>
                </a:lnTo>
                <a:lnTo>
                  <a:pt x="43" y="394"/>
                </a:lnTo>
                <a:lnTo>
                  <a:pt x="0" y="342"/>
                </a:lnTo>
                <a:lnTo>
                  <a:pt x="944"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3" name="Freeform 105"/>
          <p:cNvSpPr>
            <a:spLocks/>
          </p:cNvSpPr>
          <p:nvPr/>
        </p:nvSpPr>
        <p:spPr bwMode="auto">
          <a:xfrm>
            <a:off x="4978400" y="4822825"/>
            <a:ext cx="1731963" cy="836613"/>
          </a:xfrm>
          <a:custGeom>
            <a:avLst/>
            <a:gdLst>
              <a:gd name="T0" fmla="*/ 943 w 1091"/>
              <a:gd name="T1" fmla="*/ 0 h 527"/>
              <a:gd name="T2" fmla="*/ 1016 w 1091"/>
              <a:gd name="T3" fmla="*/ 52 h 527"/>
              <a:gd name="T4" fmla="*/ 1059 w 1091"/>
              <a:gd name="T5" fmla="*/ 104 h 527"/>
              <a:gd name="T6" fmla="*/ 1090 w 1091"/>
              <a:gd name="T7" fmla="*/ 165 h 527"/>
              <a:gd name="T8" fmla="*/ 1090 w 1091"/>
              <a:gd name="T9" fmla="*/ 227 h 527"/>
              <a:gd name="T10" fmla="*/ 1080 w 1091"/>
              <a:gd name="T11" fmla="*/ 279 h 527"/>
              <a:gd name="T12" fmla="*/ 1048 w 1091"/>
              <a:gd name="T13" fmla="*/ 340 h 527"/>
              <a:gd name="T14" fmla="*/ 995 w 1091"/>
              <a:gd name="T15" fmla="*/ 392 h 527"/>
              <a:gd name="T16" fmla="*/ 910 w 1091"/>
              <a:gd name="T17" fmla="*/ 443 h 527"/>
              <a:gd name="T18" fmla="*/ 825 w 1091"/>
              <a:gd name="T19" fmla="*/ 474 h 527"/>
              <a:gd name="T20" fmla="*/ 720 w 1091"/>
              <a:gd name="T21" fmla="*/ 505 h 527"/>
              <a:gd name="T22" fmla="*/ 614 w 1091"/>
              <a:gd name="T23" fmla="*/ 516 h 527"/>
              <a:gd name="T24" fmla="*/ 509 w 1091"/>
              <a:gd name="T25" fmla="*/ 526 h 527"/>
              <a:gd name="T26" fmla="*/ 403 w 1091"/>
              <a:gd name="T27" fmla="*/ 516 h 527"/>
              <a:gd name="T28" fmla="*/ 297 w 1091"/>
              <a:gd name="T29" fmla="*/ 495 h 527"/>
              <a:gd name="T30" fmla="*/ 201 w 1091"/>
              <a:gd name="T31" fmla="*/ 464 h 527"/>
              <a:gd name="T32" fmla="*/ 117 w 1091"/>
              <a:gd name="T33" fmla="*/ 423 h 527"/>
              <a:gd name="T34" fmla="*/ 54 w 1091"/>
              <a:gd name="T35" fmla="*/ 382 h 527"/>
              <a:gd name="T36" fmla="*/ 0 w 1091"/>
              <a:gd name="T37" fmla="*/ 330 h 527"/>
              <a:gd name="T38" fmla="*/ 943 w 1091"/>
              <a:gd name="T39" fmla="*/ 0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91" h="527">
                <a:moveTo>
                  <a:pt x="943" y="0"/>
                </a:moveTo>
                <a:lnTo>
                  <a:pt x="1016" y="52"/>
                </a:lnTo>
                <a:lnTo>
                  <a:pt x="1059" y="104"/>
                </a:lnTo>
                <a:lnTo>
                  <a:pt x="1090" y="165"/>
                </a:lnTo>
                <a:lnTo>
                  <a:pt x="1090" y="227"/>
                </a:lnTo>
                <a:lnTo>
                  <a:pt x="1080" y="279"/>
                </a:lnTo>
                <a:lnTo>
                  <a:pt x="1048" y="340"/>
                </a:lnTo>
                <a:lnTo>
                  <a:pt x="995" y="392"/>
                </a:lnTo>
                <a:lnTo>
                  <a:pt x="910" y="443"/>
                </a:lnTo>
                <a:lnTo>
                  <a:pt x="825" y="474"/>
                </a:lnTo>
                <a:lnTo>
                  <a:pt x="720" y="505"/>
                </a:lnTo>
                <a:lnTo>
                  <a:pt x="614" y="516"/>
                </a:lnTo>
                <a:lnTo>
                  <a:pt x="509" y="526"/>
                </a:lnTo>
                <a:lnTo>
                  <a:pt x="403" y="516"/>
                </a:lnTo>
                <a:lnTo>
                  <a:pt x="297" y="495"/>
                </a:lnTo>
                <a:lnTo>
                  <a:pt x="201" y="464"/>
                </a:lnTo>
                <a:lnTo>
                  <a:pt x="117" y="423"/>
                </a:lnTo>
                <a:lnTo>
                  <a:pt x="54" y="382"/>
                </a:lnTo>
                <a:lnTo>
                  <a:pt x="0" y="330"/>
                </a:lnTo>
                <a:lnTo>
                  <a:pt x="943"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4" name="Freeform 106"/>
          <p:cNvSpPr>
            <a:spLocks/>
          </p:cNvSpPr>
          <p:nvPr/>
        </p:nvSpPr>
        <p:spPr bwMode="auto">
          <a:xfrm>
            <a:off x="4978400" y="4806950"/>
            <a:ext cx="1716088" cy="836613"/>
          </a:xfrm>
          <a:custGeom>
            <a:avLst/>
            <a:gdLst>
              <a:gd name="T0" fmla="*/ 933 w 1081"/>
              <a:gd name="T1" fmla="*/ 0 h 527"/>
              <a:gd name="T2" fmla="*/ 1006 w 1081"/>
              <a:gd name="T3" fmla="*/ 52 h 527"/>
              <a:gd name="T4" fmla="*/ 1049 w 1081"/>
              <a:gd name="T5" fmla="*/ 114 h 527"/>
              <a:gd name="T6" fmla="*/ 1080 w 1081"/>
              <a:gd name="T7" fmla="*/ 165 h 527"/>
              <a:gd name="T8" fmla="*/ 1080 w 1081"/>
              <a:gd name="T9" fmla="*/ 227 h 527"/>
              <a:gd name="T10" fmla="*/ 1070 w 1081"/>
              <a:gd name="T11" fmla="*/ 290 h 527"/>
              <a:gd name="T12" fmla="*/ 1038 w 1081"/>
              <a:gd name="T13" fmla="*/ 340 h 527"/>
              <a:gd name="T14" fmla="*/ 985 w 1081"/>
              <a:gd name="T15" fmla="*/ 392 h 527"/>
              <a:gd name="T16" fmla="*/ 910 w 1081"/>
              <a:gd name="T17" fmla="*/ 443 h 527"/>
              <a:gd name="T18" fmla="*/ 815 w 1081"/>
              <a:gd name="T19" fmla="*/ 474 h 527"/>
              <a:gd name="T20" fmla="*/ 720 w 1081"/>
              <a:gd name="T21" fmla="*/ 505 h 527"/>
              <a:gd name="T22" fmla="*/ 614 w 1081"/>
              <a:gd name="T23" fmla="*/ 516 h 527"/>
              <a:gd name="T24" fmla="*/ 498 w 1081"/>
              <a:gd name="T25" fmla="*/ 526 h 527"/>
              <a:gd name="T26" fmla="*/ 393 w 1081"/>
              <a:gd name="T27" fmla="*/ 516 h 527"/>
              <a:gd name="T28" fmla="*/ 298 w 1081"/>
              <a:gd name="T29" fmla="*/ 495 h 527"/>
              <a:gd name="T30" fmla="*/ 190 w 1081"/>
              <a:gd name="T31" fmla="*/ 464 h 527"/>
              <a:gd name="T32" fmla="*/ 106 w 1081"/>
              <a:gd name="T33" fmla="*/ 423 h 527"/>
              <a:gd name="T34" fmla="*/ 43 w 1081"/>
              <a:gd name="T35" fmla="*/ 382 h 527"/>
              <a:gd name="T36" fmla="*/ 0 w 1081"/>
              <a:gd name="T37" fmla="*/ 330 h 527"/>
              <a:gd name="T38" fmla="*/ 933 w 1081"/>
              <a:gd name="T39" fmla="*/ 0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81" h="527">
                <a:moveTo>
                  <a:pt x="933" y="0"/>
                </a:moveTo>
                <a:lnTo>
                  <a:pt x="1006" y="52"/>
                </a:lnTo>
                <a:lnTo>
                  <a:pt x="1049" y="114"/>
                </a:lnTo>
                <a:lnTo>
                  <a:pt x="1080" y="165"/>
                </a:lnTo>
                <a:lnTo>
                  <a:pt x="1080" y="227"/>
                </a:lnTo>
                <a:lnTo>
                  <a:pt x="1070" y="290"/>
                </a:lnTo>
                <a:lnTo>
                  <a:pt x="1038" y="340"/>
                </a:lnTo>
                <a:lnTo>
                  <a:pt x="985" y="392"/>
                </a:lnTo>
                <a:lnTo>
                  <a:pt x="910" y="443"/>
                </a:lnTo>
                <a:lnTo>
                  <a:pt x="815" y="474"/>
                </a:lnTo>
                <a:lnTo>
                  <a:pt x="720" y="505"/>
                </a:lnTo>
                <a:lnTo>
                  <a:pt x="614" y="516"/>
                </a:lnTo>
                <a:lnTo>
                  <a:pt x="498" y="526"/>
                </a:lnTo>
                <a:lnTo>
                  <a:pt x="393" y="516"/>
                </a:lnTo>
                <a:lnTo>
                  <a:pt x="298" y="495"/>
                </a:lnTo>
                <a:lnTo>
                  <a:pt x="190" y="464"/>
                </a:lnTo>
                <a:lnTo>
                  <a:pt x="106" y="423"/>
                </a:lnTo>
                <a:lnTo>
                  <a:pt x="43" y="382"/>
                </a:lnTo>
                <a:lnTo>
                  <a:pt x="0" y="330"/>
                </a:lnTo>
                <a:lnTo>
                  <a:pt x="933"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5" name="Freeform 107"/>
          <p:cNvSpPr>
            <a:spLocks/>
          </p:cNvSpPr>
          <p:nvPr/>
        </p:nvSpPr>
        <p:spPr bwMode="auto">
          <a:xfrm>
            <a:off x="4978400" y="4806950"/>
            <a:ext cx="1698625" cy="820738"/>
          </a:xfrm>
          <a:custGeom>
            <a:avLst/>
            <a:gdLst>
              <a:gd name="T0" fmla="*/ 920 w 1070"/>
              <a:gd name="T1" fmla="*/ 0 h 517"/>
              <a:gd name="T2" fmla="*/ 995 w 1070"/>
              <a:gd name="T3" fmla="*/ 52 h 517"/>
              <a:gd name="T4" fmla="*/ 1038 w 1070"/>
              <a:gd name="T5" fmla="*/ 104 h 517"/>
              <a:gd name="T6" fmla="*/ 1069 w 1070"/>
              <a:gd name="T7" fmla="*/ 165 h 517"/>
              <a:gd name="T8" fmla="*/ 1069 w 1070"/>
              <a:gd name="T9" fmla="*/ 217 h 517"/>
              <a:gd name="T10" fmla="*/ 1059 w 1070"/>
              <a:gd name="T11" fmla="*/ 280 h 517"/>
              <a:gd name="T12" fmla="*/ 1027 w 1070"/>
              <a:gd name="T13" fmla="*/ 330 h 517"/>
              <a:gd name="T14" fmla="*/ 974 w 1070"/>
              <a:gd name="T15" fmla="*/ 382 h 517"/>
              <a:gd name="T16" fmla="*/ 900 w 1070"/>
              <a:gd name="T17" fmla="*/ 434 h 517"/>
              <a:gd name="T18" fmla="*/ 804 w 1070"/>
              <a:gd name="T19" fmla="*/ 474 h 517"/>
              <a:gd name="T20" fmla="*/ 709 w 1070"/>
              <a:gd name="T21" fmla="*/ 495 h 517"/>
              <a:gd name="T22" fmla="*/ 604 w 1070"/>
              <a:gd name="T23" fmla="*/ 506 h 517"/>
              <a:gd name="T24" fmla="*/ 498 w 1070"/>
              <a:gd name="T25" fmla="*/ 516 h 517"/>
              <a:gd name="T26" fmla="*/ 393 w 1070"/>
              <a:gd name="T27" fmla="*/ 506 h 517"/>
              <a:gd name="T28" fmla="*/ 285 w 1070"/>
              <a:gd name="T29" fmla="*/ 485 h 517"/>
              <a:gd name="T30" fmla="*/ 190 w 1070"/>
              <a:gd name="T31" fmla="*/ 454 h 517"/>
              <a:gd name="T32" fmla="*/ 106 w 1070"/>
              <a:gd name="T33" fmla="*/ 413 h 517"/>
              <a:gd name="T34" fmla="*/ 43 w 1070"/>
              <a:gd name="T35" fmla="*/ 372 h 517"/>
              <a:gd name="T36" fmla="*/ 0 w 1070"/>
              <a:gd name="T37" fmla="*/ 320 h 517"/>
              <a:gd name="T38" fmla="*/ 920 w 1070"/>
              <a:gd name="T39" fmla="*/ 0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70" h="517">
                <a:moveTo>
                  <a:pt x="920" y="0"/>
                </a:moveTo>
                <a:lnTo>
                  <a:pt x="995" y="52"/>
                </a:lnTo>
                <a:lnTo>
                  <a:pt x="1038" y="104"/>
                </a:lnTo>
                <a:lnTo>
                  <a:pt x="1069" y="165"/>
                </a:lnTo>
                <a:lnTo>
                  <a:pt x="1069" y="217"/>
                </a:lnTo>
                <a:lnTo>
                  <a:pt x="1059" y="280"/>
                </a:lnTo>
                <a:lnTo>
                  <a:pt x="1027" y="330"/>
                </a:lnTo>
                <a:lnTo>
                  <a:pt x="974" y="382"/>
                </a:lnTo>
                <a:lnTo>
                  <a:pt x="900" y="434"/>
                </a:lnTo>
                <a:lnTo>
                  <a:pt x="804" y="474"/>
                </a:lnTo>
                <a:lnTo>
                  <a:pt x="709" y="495"/>
                </a:lnTo>
                <a:lnTo>
                  <a:pt x="604" y="506"/>
                </a:lnTo>
                <a:lnTo>
                  <a:pt x="498" y="516"/>
                </a:lnTo>
                <a:lnTo>
                  <a:pt x="393" y="506"/>
                </a:lnTo>
                <a:lnTo>
                  <a:pt x="285" y="485"/>
                </a:lnTo>
                <a:lnTo>
                  <a:pt x="190" y="454"/>
                </a:lnTo>
                <a:lnTo>
                  <a:pt x="106" y="413"/>
                </a:lnTo>
                <a:lnTo>
                  <a:pt x="43" y="372"/>
                </a:lnTo>
                <a:lnTo>
                  <a:pt x="0" y="320"/>
                </a:lnTo>
                <a:lnTo>
                  <a:pt x="920"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6" name="Freeform 108"/>
          <p:cNvSpPr>
            <a:spLocks/>
          </p:cNvSpPr>
          <p:nvPr/>
        </p:nvSpPr>
        <p:spPr bwMode="auto">
          <a:xfrm>
            <a:off x="4960938" y="4806950"/>
            <a:ext cx="1716087" cy="803275"/>
          </a:xfrm>
          <a:custGeom>
            <a:avLst/>
            <a:gdLst>
              <a:gd name="T0" fmla="*/ 931 w 1081"/>
              <a:gd name="T1" fmla="*/ 0 h 506"/>
              <a:gd name="T2" fmla="*/ 995 w 1081"/>
              <a:gd name="T3" fmla="*/ 52 h 506"/>
              <a:gd name="T4" fmla="*/ 1038 w 1081"/>
              <a:gd name="T5" fmla="*/ 104 h 506"/>
              <a:gd name="T6" fmla="*/ 1070 w 1081"/>
              <a:gd name="T7" fmla="*/ 154 h 506"/>
              <a:gd name="T8" fmla="*/ 1080 w 1081"/>
              <a:gd name="T9" fmla="*/ 217 h 506"/>
              <a:gd name="T10" fmla="*/ 1059 w 1081"/>
              <a:gd name="T11" fmla="*/ 269 h 506"/>
              <a:gd name="T12" fmla="*/ 1026 w 1081"/>
              <a:gd name="T13" fmla="*/ 330 h 506"/>
              <a:gd name="T14" fmla="*/ 974 w 1081"/>
              <a:gd name="T15" fmla="*/ 382 h 506"/>
              <a:gd name="T16" fmla="*/ 900 w 1081"/>
              <a:gd name="T17" fmla="*/ 423 h 506"/>
              <a:gd name="T18" fmla="*/ 805 w 1081"/>
              <a:gd name="T19" fmla="*/ 463 h 506"/>
              <a:gd name="T20" fmla="*/ 710 w 1081"/>
              <a:gd name="T21" fmla="*/ 484 h 506"/>
              <a:gd name="T22" fmla="*/ 604 w 1081"/>
              <a:gd name="T23" fmla="*/ 495 h 506"/>
              <a:gd name="T24" fmla="*/ 498 w 1081"/>
              <a:gd name="T25" fmla="*/ 505 h 506"/>
              <a:gd name="T26" fmla="*/ 391 w 1081"/>
              <a:gd name="T27" fmla="*/ 495 h 506"/>
              <a:gd name="T28" fmla="*/ 296 w 1081"/>
              <a:gd name="T29" fmla="*/ 474 h 506"/>
              <a:gd name="T30" fmla="*/ 201 w 1081"/>
              <a:gd name="T31" fmla="*/ 443 h 506"/>
              <a:gd name="T32" fmla="*/ 116 w 1081"/>
              <a:gd name="T33" fmla="*/ 413 h 506"/>
              <a:gd name="T34" fmla="*/ 54 w 1081"/>
              <a:gd name="T35" fmla="*/ 361 h 506"/>
              <a:gd name="T36" fmla="*/ 0 w 1081"/>
              <a:gd name="T37" fmla="*/ 319 h 506"/>
              <a:gd name="T38" fmla="*/ 931 w 1081"/>
              <a:gd name="T39" fmla="*/ 0 h 5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81" h="506">
                <a:moveTo>
                  <a:pt x="931" y="0"/>
                </a:moveTo>
                <a:lnTo>
                  <a:pt x="995" y="52"/>
                </a:lnTo>
                <a:lnTo>
                  <a:pt x="1038" y="104"/>
                </a:lnTo>
                <a:lnTo>
                  <a:pt x="1070" y="154"/>
                </a:lnTo>
                <a:lnTo>
                  <a:pt x="1080" y="217"/>
                </a:lnTo>
                <a:lnTo>
                  <a:pt x="1059" y="269"/>
                </a:lnTo>
                <a:lnTo>
                  <a:pt x="1026" y="330"/>
                </a:lnTo>
                <a:lnTo>
                  <a:pt x="974" y="382"/>
                </a:lnTo>
                <a:lnTo>
                  <a:pt x="900" y="423"/>
                </a:lnTo>
                <a:lnTo>
                  <a:pt x="805" y="463"/>
                </a:lnTo>
                <a:lnTo>
                  <a:pt x="710" y="484"/>
                </a:lnTo>
                <a:lnTo>
                  <a:pt x="604" y="495"/>
                </a:lnTo>
                <a:lnTo>
                  <a:pt x="498" y="505"/>
                </a:lnTo>
                <a:lnTo>
                  <a:pt x="391" y="495"/>
                </a:lnTo>
                <a:lnTo>
                  <a:pt x="296" y="474"/>
                </a:lnTo>
                <a:lnTo>
                  <a:pt x="201" y="443"/>
                </a:lnTo>
                <a:lnTo>
                  <a:pt x="116" y="413"/>
                </a:lnTo>
                <a:lnTo>
                  <a:pt x="54" y="361"/>
                </a:lnTo>
                <a:lnTo>
                  <a:pt x="0" y="319"/>
                </a:lnTo>
                <a:lnTo>
                  <a:pt x="931"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7" name="Freeform 109"/>
          <p:cNvSpPr>
            <a:spLocks/>
          </p:cNvSpPr>
          <p:nvPr/>
        </p:nvSpPr>
        <p:spPr bwMode="auto">
          <a:xfrm>
            <a:off x="4960938" y="4806950"/>
            <a:ext cx="1700212" cy="785813"/>
          </a:xfrm>
          <a:custGeom>
            <a:avLst/>
            <a:gdLst>
              <a:gd name="T0" fmla="*/ 921 w 1071"/>
              <a:gd name="T1" fmla="*/ 0 h 495"/>
              <a:gd name="T2" fmla="*/ 985 w 1071"/>
              <a:gd name="T3" fmla="*/ 42 h 495"/>
              <a:gd name="T4" fmla="*/ 1027 w 1071"/>
              <a:gd name="T5" fmla="*/ 93 h 495"/>
              <a:gd name="T6" fmla="*/ 1060 w 1071"/>
              <a:gd name="T7" fmla="*/ 154 h 495"/>
              <a:gd name="T8" fmla="*/ 1070 w 1071"/>
              <a:gd name="T9" fmla="*/ 206 h 495"/>
              <a:gd name="T10" fmla="*/ 1049 w 1071"/>
              <a:gd name="T11" fmla="*/ 269 h 495"/>
              <a:gd name="T12" fmla="*/ 1016 w 1071"/>
              <a:gd name="T13" fmla="*/ 319 h 495"/>
              <a:gd name="T14" fmla="*/ 964 w 1071"/>
              <a:gd name="T15" fmla="*/ 371 h 495"/>
              <a:gd name="T16" fmla="*/ 890 w 1071"/>
              <a:gd name="T17" fmla="*/ 412 h 495"/>
              <a:gd name="T18" fmla="*/ 805 w 1071"/>
              <a:gd name="T19" fmla="*/ 452 h 495"/>
              <a:gd name="T20" fmla="*/ 699 w 1071"/>
              <a:gd name="T21" fmla="*/ 473 h 495"/>
              <a:gd name="T22" fmla="*/ 604 w 1071"/>
              <a:gd name="T23" fmla="*/ 484 h 495"/>
              <a:gd name="T24" fmla="*/ 499 w 1071"/>
              <a:gd name="T25" fmla="*/ 494 h 495"/>
              <a:gd name="T26" fmla="*/ 391 w 1071"/>
              <a:gd name="T27" fmla="*/ 484 h 495"/>
              <a:gd name="T28" fmla="*/ 286 w 1071"/>
              <a:gd name="T29" fmla="*/ 463 h 495"/>
              <a:gd name="T30" fmla="*/ 190 w 1071"/>
              <a:gd name="T31" fmla="*/ 433 h 495"/>
              <a:gd name="T32" fmla="*/ 106 w 1071"/>
              <a:gd name="T33" fmla="*/ 402 h 495"/>
              <a:gd name="T34" fmla="*/ 43 w 1071"/>
              <a:gd name="T35" fmla="*/ 360 h 495"/>
              <a:gd name="T36" fmla="*/ 0 w 1071"/>
              <a:gd name="T37" fmla="*/ 309 h 495"/>
              <a:gd name="T38" fmla="*/ 921 w 1071"/>
              <a:gd name="T39" fmla="*/ 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71" h="495">
                <a:moveTo>
                  <a:pt x="921" y="0"/>
                </a:moveTo>
                <a:lnTo>
                  <a:pt x="985" y="42"/>
                </a:lnTo>
                <a:lnTo>
                  <a:pt x="1027" y="93"/>
                </a:lnTo>
                <a:lnTo>
                  <a:pt x="1060" y="154"/>
                </a:lnTo>
                <a:lnTo>
                  <a:pt x="1070" y="206"/>
                </a:lnTo>
                <a:lnTo>
                  <a:pt x="1049" y="269"/>
                </a:lnTo>
                <a:lnTo>
                  <a:pt x="1016" y="319"/>
                </a:lnTo>
                <a:lnTo>
                  <a:pt x="964" y="371"/>
                </a:lnTo>
                <a:lnTo>
                  <a:pt x="890" y="412"/>
                </a:lnTo>
                <a:lnTo>
                  <a:pt x="805" y="452"/>
                </a:lnTo>
                <a:lnTo>
                  <a:pt x="699" y="473"/>
                </a:lnTo>
                <a:lnTo>
                  <a:pt x="604" y="484"/>
                </a:lnTo>
                <a:lnTo>
                  <a:pt x="499" y="494"/>
                </a:lnTo>
                <a:lnTo>
                  <a:pt x="391" y="484"/>
                </a:lnTo>
                <a:lnTo>
                  <a:pt x="286" y="463"/>
                </a:lnTo>
                <a:lnTo>
                  <a:pt x="190" y="433"/>
                </a:lnTo>
                <a:lnTo>
                  <a:pt x="106" y="402"/>
                </a:lnTo>
                <a:lnTo>
                  <a:pt x="43" y="360"/>
                </a:lnTo>
                <a:lnTo>
                  <a:pt x="0" y="309"/>
                </a:lnTo>
                <a:lnTo>
                  <a:pt x="921"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8" name="Freeform 110"/>
          <p:cNvSpPr>
            <a:spLocks/>
          </p:cNvSpPr>
          <p:nvPr/>
        </p:nvSpPr>
        <p:spPr bwMode="auto">
          <a:xfrm>
            <a:off x="4960938" y="4792663"/>
            <a:ext cx="1682750" cy="785812"/>
          </a:xfrm>
          <a:custGeom>
            <a:avLst/>
            <a:gdLst>
              <a:gd name="T0" fmla="*/ 910 w 1060"/>
              <a:gd name="T1" fmla="*/ 0 h 495"/>
              <a:gd name="T2" fmla="*/ 974 w 1060"/>
              <a:gd name="T3" fmla="*/ 51 h 495"/>
              <a:gd name="T4" fmla="*/ 1026 w 1060"/>
              <a:gd name="T5" fmla="*/ 103 h 495"/>
              <a:gd name="T6" fmla="*/ 1049 w 1060"/>
              <a:gd name="T7" fmla="*/ 153 h 495"/>
              <a:gd name="T8" fmla="*/ 1059 w 1060"/>
              <a:gd name="T9" fmla="*/ 205 h 495"/>
              <a:gd name="T10" fmla="*/ 1038 w 1060"/>
              <a:gd name="T11" fmla="*/ 268 h 495"/>
              <a:gd name="T12" fmla="*/ 1005 w 1060"/>
              <a:gd name="T13" fmla="*/ 318 h 495"/>
              <a:gd name="T14" fmla="*/ 953 w 1060"/>
              <a:gd name="T15" fmla="*/ 371 h 495"/>
              <a:gd name="T16" fmla="*/ 879 w 1060"/>
              <a:gd name="T17" fmla="*/ 412 h 495"/>
              <a:gd name="T18" fmla="*/ 794 w 1060"/>
              <a:gd name="T19" fmla="*/ 452 h 495"/>
              <a:gd name="T20" fmla="*/ 699 w 1060"/>
              <a:gd name="T21" fmla="*/ 473 h 495"/>
              <a:gd name="T22" fmla="*/ 593 w 1060"/>
              <a:gd name="T23" fmla="*/ 484 h 495"/>
              <a:gd name="T24" fmla="*/ 486 w 1060"/>
              <a:gd name="T25" fmla="*/ 494 h 495"/>
              <a:gd name="T26" fmla="*/ 381 w 1060"/>
              <a:gd name="T27" fmla="*/ 484 h 495"/>
              <a:gd name="T28" fmla="*/ 286 w 1060"/>
              <a:gd name="T29" fmla="*/ 463 h 495"/>
              <a:gd name="T30" fmla="*/ 190 w 1060"/>
              <a:gd name="T31" fmla="*/ 443 h 495"/>
              <a:gd name="T32" fmla="*/ 106 w 1060"/>
              <a:gd name="T33" fmla="*/ 402 h 495"/>
              <a:gd name="T34" fmla="*/ 43 w 1060"/>
              <a:gd name="T35" fmla="*/ 360 h 495"/>
              <a:gd name="T36" fmla="*/ 0 w 1060"/>
              <a:gd name="T37" fmla="*/ 308 h 495"/>
              <a:gd name="T38" fmla="*/ 910 w 1060"/>
              <a:gd name="T39" fmla="*/ 0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60" h="495">
                <a:moveTo>
                  <a:pt x="910" y="0"/>
                </a:moveTo>
                <a:lnTo>
                  <a:pt x="974" y="51"/>
                </a:lnTo>
                <a:lnTo>
                  <a:pt x="1026" y="103"/>
                </a:lnTo>
                <a:lnTo>
                  <a:pt x="1049" y="153"/>
                </a:lnTo>
                <a:lnTo>
                  <a:pt x="1059" y="205"/>
                </a:lnTo>
                <a:lnTo>
                  <a:pt x="1038" y="268"/>
                </a:lnTo>
                <a:lnTo>
                  <a:pt x="1005" y="318"/>
                </a:lnTo>
                <a:lnTo>
                  <a:pt x="953" y="371"/>
                </a:lnTo>
                <a:lnTo>
                  <a:pt x="879" y="412"/>
                </a:lnTo>
                <a:lnTo>
                  <a:pt x="794" y="452"/>
                </a:lnTo>
                <a:lnTo>
                  <a:pt x="699" y="473"/>
                </a:lnTo>
                <a:lnTo>
                  <a:pt x="593" y="484"/>
                </a:lnTo>
                <a:lnTo>
                  <a:pt x="486" y="494"/>
                </a:lnTo>
                <a:lnTo>
                  <a:pt x="381" y="484"/>
                </a:lnTo>
                <a:lnTo>
                  <a:pt x="286" y="463"/>
                </a:lnTo>
                <a:lnTo>
                  <a:pt x="190" y="443"/>
                </a:lnTo>
                <a:lnTo>
                  <a:pt x="106" y="402"/>
                </a:lnTo>
                <a:lnTo>
                  <a:pt x="43" y="360"/>
                </a:lnTo>
                <a:lnTo>
                  <a:pt x="0" y="308"/>
                </a:lnTo>
                <a:lnTo>
                  <a:pt x="910"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79" name="Freeform 111"/>
          <p:cNvSpPr>
            <a:spLocks/>
          </p:cNvSpPr>
          <p:nvPr/>
        </p:nvSpPr>
        <p:spPr bwMode="auto">
          <a:xfrm>
            <a:off x="4945063" y="4792663"/>
            <a:ext cx="1682750" cy="768350"/>
          </a:xfrm>
          <a:custGeom>
            <a:avLst/>
            <a:gdLst>
              <a:gd name="T0" fmla="*/ 910 w 1060"/>
              <a:gd name="T1" fmla="*/ 0 h 484"/>
              <a:gd name="T2" fmla="*/ 974 w 1060"/>
              <a:gd name="T3" fmla="*/ 40 h 484"/>
              <a:gd name="T4" fmla="*/ 1026 w 1060"/>
              <a:gd name="T5" fmla="*/ 92 h 484"/>
              <a:gd name="T6" fmla="*/ 1049 w 1060"/>
              <a:gd name="T7" fmla="*/ 153 h 484"/>
              <a:gd name="T8" fmla="*/ 1059 w 1060"/>
              <a:gd name="T9" fmla="*/ 205 h 484"/>
              <a:gd name="T10" fmla="*/ 1037 w 1060"/>
              <a:gd name="T11" fmla="*/ 257 h 484"/>
              <a:gd name="T12" fmla="*/ 1005 w 1060"/>
              <a:gd name="T13" fmla="*/ 308 h 484"/>
              <a:gd name="T14" fmla="*/ 953 w 1060"/>
              <a:gd name="T15" fmla="*/ 360 h 484"/>
              <a:gd name="T16" fmla="*/ 879 w 1060"/>
              <a:gd name="T17" fmla="*/ 401 h 484"/>
              <a:gd name="T18" fmla="*/ 794 w 1060"/>
              <a:gd name="T19" fmla="*/ 443 h 484"/>
              <a:gd name="T20" fmla="*/ 699 w 1060"/>
              <a:gd name="T21" fmla="*/ 462 h 484"/>
              <a:gd name="T22" fmla="*/ 593 w 1060"/>
              <a:gd name="T23" fmla="*/ 473 h 484"/>
              <a:gd name="T24" fmla="*/ 486 w 1060"/>
              <a:gd name="T25" fmla="*/ 483 h 484"/>
              <a:gd name="T26" fmla="*/ 391 w 1060"/>
              <a:gd name="T27" fmla="*/ 473 h 484"/>
              <a:gd name="T28" fmla="*/ 286 w 1060"/>
              <a:gd name="T29" fmla="*/ 452 h 484"/>
              <a:gd name="T30" fmla="*/ 190 w 1060"/>
              <a:gd name="T31" fmla="*/ 432 h 484"/>
              <a:gd name="T32" fmla="*/ 106 w 1060"/>
              <a:gd name="T33" fmla="*/ 391 h 484"/>
              <a:gd name="T34" fmla="*/ 54 w 1060"/>
              <a:gd name="T35" fmla="*/ 349 h 484"/>
              <a:gd name="T36" fmla="*/ 0 w 1060"/>
              <a:gd name="T37" fmla="*/ 299 h 484"/>
              <a:gd name="T38" fmla="*/ 910 w 1060"/>
              <a:gd name="T39" fmla="*/ 0 h 4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60" h="484">
                <a:moveTo>
                  <a:pt x="910" y="0"/>
                </a:moveTo>
                <a:lnTo>
                  <a:pt x="974" y="40"/>
                </a:lnTo>
                <a:lnTo>
                  <a:pt x="1026" y="92"/>
                </a:lnTo>
                <a:lnTo>
                  <a:pt x="1049" y="153"/>
                </a:lnTo>
                <a:lnTo>
                  <a:pt x="1059" y="205"/>
                </a:lnTo>
                <a:lnTo>
                  <a:pt x="1037" y="257"/>
                </a:lnTo>
                <a:lnTo>
                  <a:pt x="1005" y="308"/>
                </a:lnTo>
                <a:lnTo>
                  <a:pt x="953" y="360"/>
                </a:lnTo>
                <a:lnTo>
                  <a:pt x="879" y="401"/>
                </a:lnTo>
                <a:lnTo>
                  <a:pt x="794" y="443"/>
                </a:lnTo>
                <a:lnTo>
                  <a:pt x="699" y="462"/>
                </a:lnTo>
                <a:lnTo>
                  <a:pt x="593" y="473"/>
                </a:lnTo>
                <a:lnTo>
                  <a:pt x="486" y="483"/>
                </a:lnTo>
                <a:lnTo>
                  <a:pt x="391" y="473"/>
                </a:lnTo>
                <a:lnTo>
                  <a:pt x="286" y="452"/>
                </a:lnTo>
                <a:lnTo>
                  <a:pt x="190" y="432"/>
                </a:lnTo>
                <a:lnTo>
                  <a:pt x="106" y="391"/>
                </a:lnTo>
                <a:lnTo>
                  <a:pt x="54" y="349"/>
                </a:lnTo>
                <a:lnTo>
                  <a:pt x="0" y="299"/>
                </a:lnTo>
                <a:lnTo>
                  <a:pt x="910"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0" name="Freeform 112"/>
          <p:cNvSpPr>
            <a:spLocks/>
          </p:cNvSpPr>
          <p:nvPr/>
        </p:nvSpPr>
        <p:spPr bwMode="auto">
          <a:xfrm>
            <a:off x="4945063" y="4792663"/>
            <a:ext cx="1665287" cy="752475"/>
          </a:xfrm>
          <a:custGeom>
            <a:avLst/>
            <a:gdLst>
              <a:gd name="T0" fmla="*/ 899 w 1049"/>
              <a:gd name="T1" fmla="*/ 0 h 474"/>
              <a:gd name="T2" fmla="*/ 963 w 1049"/>
              <a:gd name="T3" fmla="*/ 40 h 474"/>
              <a:gd name="T4" fmla="*/ 1015 w 1049"/>
              <a:gd name="T5" fmla="*/ 92 h 474"/>
              <a:gd name="T6" fmla="*/ 1036 w 1049"/>
              <a:gd name="T7" fmla="*/ 144 h 474"/>
              <a:gd name="T8" fmla="*/ 1048 w 1049"/>
              <a:gd name="T9" fmla="*/ 195 h 474"/>
              <a:gd name="T10" fmla="*/ 1036 w 1049"/>
              <a:gd name="T11" fmla="*/ 247 h 474"/>
              <a:gd name="T12" fmla="*/ 994 w 1049"/>
              <a:gd name="T13" fmla="*/ 299 h 474"/>
              <a:gd name="T14" fmla="*/ 941 w 1049"/>
              <a:gd name="T15" fmla="*/ 350 h 474"/>
              <a:gd name="T16" fmla="*/ 879 w 1049"/>
              <a:gd name="T17" fmla="*/ 391 h 474"/>
              <a:gd name="T18" fmla="*/ 783 w 1049"/>
              <a:gd name="T19" fmla="*/ 433 h 474"/>
              <a:gd name="T20" fmla="*/ 688 w 1049"/>
              <a:gd name="T21" fmla="*/ 452 h 474"/>
              <a:gd name="T22" fmla="*/ 593 w 1049"/>
              <a:gd name="T23" fmla="*/ 463 h 474"/>
              <a:gd name="T24" fmla="*/ 486 w 1049"/>
              <a:gd name="T25" fmla="*/ 473 h 474"/>
              <a:gd name="T26" fmla="*/ 381 w 1049"/>
              <a:gd name="T27" fmla="*/ 463 h 474"/>
              <a:gd name="T28" fmla="*/ 285 w 1049"/>
              <a:gd name="T29" fmla="*/ 443 h 474"/>
              <a:gd name="T30" fmla="*/ 190 w 1049"/>
              <a:gd name="T31" fmla="*/ 422 h 474"/>
              <a:gd name="T32" fmla="*/ 106 w 1049"/>
              <a:gd name="T33" fmla="*/ 381 h 474"/>
              <a:gd name="T34" fmla="*/ 42 w 1049"/>
              <a:gd name="T35" fmla="*/ 339 h 474"/>
              <a:gd name="T36" fmla="*/ 0 w 1049"/>
              <a:gd name="T37" fmla="*/ 299 h 474"/>
              <a:gd name="T38" fmla="*/ 899 w 1049"/>
              <a:gd name="T39" fmla="*/ 0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49" h="474">
                <a:moveTo>
                  <a:pt x="899" y="0"/>
                </a:moveTo>
                <a:lnTo>
                  <a:pt x="963" y="40"/>
                </a:lnTo>
                <a:lnTo>
                  <a:pt x="1015" y="92"/>
                </a:lnTo>
                <a:lnTo>
                  <a:pt x="1036" y="144"/>
                </a:lnTo>
                <a:lnTo>
                  <a:pt x="1048" y="195"/>
                </a:lnTo>
                <a:lnTo>
                  <a:pt x="1036" y="247"/>
                </a:lnTo>
                <a:lnTo>
                  <a:pt x="994" y="299"/>
                </a:lnTo>
                <a:lnTo>
                  <a:pt x="941" y="350"/>
                </a:lnTo>
                <a:lnTo>
                  <a:pt x="879" y="391"/>
                </a:lnTo>
                <a:lnTo>
                  <a:pt x="783" y="433"/>
                </a:lnTo>
                <a:lnTo>
                  <a:pt x="688" y="452"/>
                </a:lnTo>
                <a:lnTo>
                  <a:pt x="593" y="463"/>
                </a:lnTo>
                <a:lnTo>
                  <a:pt x="486" y="473"/>
                </a:lnTo>
                <a:lnTo>
                  <a:pt x="381" y="463"/>
                </a:lnTo>
                <a:lnTo>
                  <a:pt x="285" y="443"/>
                </a:lnTo>
                <a:lnTo>
                  <a:pt x="190" y="422"/>
                </a:lnTo>
                <a:lnTo>
                  <a:pt x="106" y="381"/>
                </a:lnTo>
                <a:lnTo>
                  <a:pt x="42" y="339"/>
                </a:lnTo>
                <a:lnTo>
                  <a:pt x="0" y="299"/>
                </a:lnTo>
                <a:lnTo>
                  <a:pt x="899"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1" name="Freeform 113"/>
          <p:cNvSpPr>
            <a:spLocks/>
          </p:cNvSpPr>
          <p:nvPr/>
        </p:nvSpPr>
        <p:spPr bwMode="auto">
          <a:xfrm>
            <a:off x="4945063" y="4775200"/>
            <a:ext cx="1646237" cy="752475"/>
          </a:xfrm>
          <a:custGeom>
            <a:avLst/>
            <a:gdLst>
              <a:gd name="T0" fmla="*/ 889 w 1037"/>
              <a:gd name="T1" fmla="*/ 0 h 474"/>
              <a:gd name="T2" fmla="*/ 963 w 1037"/>
              <a:gd name="T3" fmla="*/ 51 h 474"/>
              <a:gd name="T4" fmla="*/ 1005 w 1037"/>
              <a:gd name="T5" fmla="*/ 92 h 474"/>
              <a:gd name="T6" fmla="*/ 1026 w 1037"/>
              <a:gd name="T7" fmla="*/ 144 h 474"/>
              <a:gd name="T8" fmla="*/ 1036 w 1037"/>
              <a:gd name="T9" fmla="*/ 205 h 474"/>
              <a:gd name="T10" fmla="*/ 1026 w 1037"/>
              <a:gd name="T11" fmla="*/ 257 h 474"/>
              <a:gd name="T12" fmla="*/ 994 w 1037"/>
              <a:gd name="T13" fmla="*/ 309 h 474"/>
              <a:gd name="T14" fmla="*/ 941 w 1037"/>
              <a:gd name="T15" fmla="*/ 350 h 474"/>
              <a:gd name="T16" fmla="*/ 868 w 1037"/>
              <a:gd name="T17" fmla="*/ 391 h 474"/>
              <a:gd name="T18" fmla="*/ 783 w 1037"/>
              <a:gd name="T19" fmla="*/ 433 h 474"/>
              <a:gd name="T20" fmla="*/ 688 w 1037"/>
              <a:gd name="T21" fmla="*/ 454 h 474"/>
              <a:gd name="T22" fmla="*/ 581 w 1037"/>
              <a:gd name="T23" fmla="*/ 463 h 474"/>
              <a:gd name="T24" fmla="*/ 476 w 1037"/>
              <a:gd name="T25" fmla="*/ 473 h 474"/>
              <a:gd name="T26" fmla="*/ 370 w 1037"/>
              <a:gd name="T27" fmla="*/ 463 h 474"/>
              <a:gd name="T28" fmla="*/ 275 w 1037"/>
              <a:gd name="T29" fmla="*/ 443 h 474"/>
              <a:gd name="T30" fmla="*/ 180 w 1037"/>
              <a:gd name="T31" fmla="*/ 422 h 474"/>
              <a:gd name="T32" fmla="*/ 106 w 1037"/>
              <a:gd name="T33" fmla="*/ 381 h 474"/>
              <a:gd name="T34" fmla="*/ 42 w 1037"/>
              <a:gd name="T35" fmla="*/ 339 h 474"/>
              <a:gd name="T36" fmla="*/ 0 w 1037"/>
              <a:gd name="T37" fmla="*/ 299 h 474"/>
              <a:gd name="T38" fmla="*/ 889 w 1037"/>
              <a:gd name="T39" fmla="*/ 0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7" h="474">
                <a:moveTo>
                  <a:pt x="889" y="0"/>
                </a:moveTo>
                <a:lnTo>
                  <a:pt x="963" y="51"/>
                </a:lnTo>
                <a:lnTo>
                  <a:pt x="1005" y="92"/>
                </a:lnTo>
                <a:lnTo>
                  <a:pt x="1026" y="144"/>
                </a:lnTo>
                <a:lnTo>
                  <a:pt x="1036" y="205"/>
                </a:lnTo>
                <a:lnTo>
                  <a:pt x="1026" y="257"/>
                </a:lnTo>
                <a:lnTo>
                  <a:pt x="994" y="309"/>
                </a:lnTo>
                <a:lnTo>
                  <a:pt x="941" y="350"/>
                </a:lnTo>
                <a:lnTo>
                  <a:pt x="868" y="391"/>
                </a:lnTo>
                <a:lnTo>
                  <a:pt x="783" y="433"/>
                </a:lnTo>
                <a:lnTo>
                  <a:pt x="688" y="454"/>
                </a:lnTo>
                <a:lnTo>
                  <a:pt x="581" y="463"/>
                </a:lnTo>
                <a:lnTo>
                  <a:pt x="476" y="473"/>
                </a:lnTo>
                <a:lnTo>
                  <a:pt x="370" y="463"/>
                </a:lnTo>
                <a:lnTo>
                  <a:pt x="275" y="443"/>
                </a:lnTo>
                <a:lnTo>
                  <a:pt x="180" y="422"/>
                </a:lnTo>
                <a:lnTo>
                  <a:pt x="106" y="381"/>
                </a:lnTo>
                <a:lnTo>
                  <a:pt x="42" y="339"/>
                </a:lnTo>
                <a:lnTo>
                  <a:pt x="0" y="299"/>
                </a:lnTo>
                <a:lnTo>
                  <a:pt x="889"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2" name="Freeform 114"/>
          <p:cNvSpPr>
            <a:spLocks/>
          </p:cNvSpPr>
          <p:nvPr/>
        </p:nvSpPr>
        <p:spPr bwMode="auto">
          <a:xfrm>
            <a:off x="4927600" y="4775200"/>
            <a:ext cx="1647825" cy="735013"/>
          </a:xfrm>
          <a:custGeom>
            <a:avLst/>
            <a:gdLst>
              <a:gd name="T0" fmla="*/ 890 w 1038"/>
              <a:gd name="T1" fmla="*/ 0 h 463"/>
              <a:gd name="T2" fmla="*/ 964 w 1038"/>
              <a:gd name="T3" fmla="*/ 40 h 463"/>
              <a:gd name="T4" fmla="*/ 1006 w 1038"/>
              <a:gd name="T5" fmla="*/ 92 h 463"/>
              <a:gd name="T6" fmla="*/ 1027 w 1038"/>
              <a:gd name="T7" fmla="*/ 144 h 463"/>
              <a:gd name="T8" fmla="*/ 1037 w 1038"/>
              <a:gd name="T9" fmla="*/ 195 h 463"/>
              <a:gd name="T10" fmla="*/ 1027 w 1038"/>
              <a:gd name="T11" fmla="*/ 247 h 463"/>
              <a:gd name="T12" fmla="*/ 995 w 1038"/>
              <a:gd name="T13" fmla="*/ 299 h 463"/>
              <a:gd name="T14" fmla="*/ 942 w 1038"/>
              <a:gd name="T15" fmla="*/ 339 h 463"/>
              <a:gd name="T16" fmla="*/ 867 w 1038"/>
              <a:gd name="T17" fmla="*/ 391 h 463"/>
              <a:gd name="T18" fmla="*/ 784 w 1038"/>
              <a:gd name="T19" fmla="*/ 422 h 463"/>
              <a:gd name="T20" fmla="*/ 687 w 1038"/>
              <a:gd name="T21" fmla="*/ 443 h 463"/>
              <a:gd name="T22" fmla="*/ 582 w 1038"/>
              <a:gd name="T23" fmla="*/ 453 h 463"/>
              <a:gd name="T24" fmla="*/ 487 w 1038"/>
              <a:gd name="T25" fmla="*/ 462 h 463"/>
              <a:gd name="T26" fmla="*/ 381 w 1038"/>
              <a:gd name="T27" fmla="*/ 453 h 463"/>
              <a:gd name="T28" fmla="*/ 286 w 1038"/>
              <a:gd name="T29" fmla="*/ 432 h 463"/>
              <a:gd name="T30" fmla="*/ 190 w 1038"/>
              <a:gd name="T31" fmla="*/ 411 h 463"/>
              <a:gd name="T32" fmla="*/ 106 w 1038"/>
              <a:gd name="T33" fmla="*/ 370 h 463"/>
              <a:gd name="T34" fmla="*/ 52 w 1038"/>
              <a:gd name="T35" fmla="*/ 328 h 463"/>
              <a:gd name="T36" fmla="*/ 0 w 1038"/>
              <a:gd name="T37" fmla="*/ 288 h 463"/>
              <a:gd name="T38" fmla="*/ 890 w 1038"/>
              <a:gd name="T39" fmla="*/ 0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38" h="463">
                <a:moveTo>
                  <a:pt x="890" y="0"/>
                </a:moveTo>
                <a:lnTo>
                  <a:pt x="964" y="40"/>
                </a:lnTo>
                <a:lnTo>
                  <a:pt x="1006" y="92"/>
                </a:lnTo>
                <a:lnTo>
                  <a:pt x="1027" y="144"/>
                </a:lnTo>
                <a:lnTo>
                  <a:pt x="1037" y="195"/>
                </a:lnTo>
                <a:lnTo>
                  <a:pt x="1027" y="247"/>
                </a:lnTo>
                <a:lnTo>
                  <a:pt x="995" y="299"/>
                </a:lnTo>
                <a:lnTo>
                  <a:pt x="942" y="339"/>
                </a:lnTo>
                <a:lnTo>
                  <a:pt x="867" y="391"/>
                </a:lnTo>
                <a:lnTo>
                  <a:pt x="784" y="422"/>
                </a:lnTo>
                <a:lnTo>
                  <a:pt x="687" y="443"/>
                </a:lnTo>
                <a:lnTo>
                  <a:pt x="582" y="453"/>
                </a:lnTo>
                <a:lnTo>
                  <a:pt x="487" y="462"/>
                </a:lnTo>
                <a:lnTo>
                  <a:pt x="381" y="453"/>
                </a:lnTo>
                <a:lnTo>
                  <a:pt x="286" y="432"/>
                </a:lnTo>
                <a:lnTo>
                  <a:pt x="190" y="411"/>
                </a:lnTo>
                <a:lnTo>
                  <a:pt x="106" y="370"/>
                </a:lnTo>
                <a:lnTo>
                  <a:pt x="52" y="328"/>
                </a:lnTo>
                <a:lnTo>
                  <a:pt x="0" y="288"/>
                </a:lnTo>
                <a:lnTo>
                  <a:pt x="890"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3" name="Freeform 115"/>
          <p:cNvSpPr>
            <a:spLocks/>
          </p:cNvSpPr>
          <p:nvPr/>
        </p:nvSpPr>
        <p:spPr bwMode="auto">
          <a:xfrm>
            <a:off x="4927600" y="4775200"/>
            <a:ext cx="1630363" cy="720725"/>
          </a:xfrm>
          <a:custGeom>
            <a:avLst/>
            <a:gdLst>
              <a:gd name="T0" fmla="*/ 889 w 1027"/>
              <a:gd name="T1" fmla="*/ 0 h 454"/>
              <a:gd name="T2" fmla="*/ 952 w 1027"/>
              <a:gd name="T3" fmla="*/ 40 h 454"/>
              <a:gd name="T4" fmla="*/ 995 w 1027"/>
              <a:gd name="T5" fmla="*/ 82 h 454"/>
              <a:gd name="T6" fmla="*/ 1016 w 1027"/>
              <a:gd name="T7" fmla="*/ 134 h 454"/>
              <a:gd name="T8" fmla="*/ 1026 w 1027"/>
              <a:gd name="T9" fmla="*/ 184 h 454"/>
              <a:gd name="T10" fmla="*/ 1016 w 1027"/>
              <a:gd name="T11" fmla="*/ 236 h 454"/>
              <a:gd name="T12" fmla="*/ 984 w 1027"/>
              <a:gd name="T13" fmla="*/ 288 h 454"/>
              <a:gd name="T14" fmla="*/ 931 w 1027"/>
              <a:gd name="T15" fmla="*/ 339 h 454"/>
              <a:gd name="T16" fmla="*/ 856 w 1027"/>
              <a:gd name="T17" fmla="*/ 380 h 454"/>
              <a:gd name="T18" fmla="*/ 772 w 1027"/>
              <a:gd name="T19" fmla="*/ 411 h 454"/>
              <a:gd name="T20" fmla="*/ 677 w 1027"/>
              <a:gd name="T21" fmla="*/ 432 h 454"/>
              <a:gd name="T22" fmla="*/ 581 w 1027"/>
              <a:gd name="T23" fmla="*/ 443 h 454"/>
              <a:gd name="T24" fmla="*/ 476 w 1027"/>
              <a:gd name="T25" fmla="*/ 453 h 454"/>
              <a:gd name="T26" fmla="*/ 370 w 1027"/>
              <a:gd name="T27" fmla="*/ 443 h 454"/>
              <a:gd name="T28" fmla="*/ 275 w 1027"/>
              <a:gd name="T29" fmla="*/ 422 h 454"/>
              <a:gd name="T30" fmla="*/ 190 w 1027"/>
              <a:gd name="T31" fmla="*/ 401 h 454"/>
              <a:gd name="T32" fmla="*/ 106 w 1027"/>
              <a:gd name="T33" fmla="*/ 359 h 454"/>
              <a:gd name="T34" fmla="*/ 42 w 1027"/>
              <a:gd name="T35" fmla="*/ 328 h 454"/>
              <a:gd name="T36" fmla="*/ 0 w 1027"/>
              <a:gd name="T37" fmla="*/ 278 h 454"/>
              <a:gd name="T38" fmla="*/ 889 w 1027"/>
              <a:gd name="T39" fmla="*/ 0 h 4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27" h="454">
                <a:moveTo>
                  <a:pt x="889" y="0"/>
                </a:moveTo>
                <a:lnTo>
                  <a:pt x="952" y="40"/>
                </a:lnTo>
                <a:lnTo>
                  <a:pt x="995" y="82"/>
                </a:lnTo>
                <a:lnTo>
                  <a:pt x="1016" y="134"/>
                </a:lnTo>
                <a:lnTo>
                  <a:pt x="1026" y="184"/>
                </a:lnTo>
                <a:lnTo>
                  <a:pt x="1016" y="236"/>
                </a:lnTo>
                <a:lnTo>
                  <a:pt x="984" y="288"/>
                </a:lnTo>
                <a:lnTo>
                  <a:pt x="931" y="339"/>
                </a:lnTo>
                <a:lnTo>
                  <a:pt x="856" y="380"/>
                </a:lnTo>
                <a:lnTo>
                  <a:pt x="772" y="411"/>
                </a:lnTo>
                <a:lnTo>
                  <a:pt x="677" y="432"/>
                </a:lnTo>
                <a:lnTo>
                  <a:pt x="581" y="443"/>
                </a:lnTo>
                <a:lnTo>
                  <a:pt x="476" y="453"/>
                </a:lnTo>
                <a:lnTo>
                  <a:pt x="370" y="443"/>
                </a:lnTo>
                <a:lnTo>
                  <a:pt x="275" y="422"/>
                </a:lnTo>
                <a:lnTo>
                  <a:pt x="190" y="401"/>
                </a:lnTo>
                <a:lnTo>
                  <a:pt x="106" y="359"/>
                </a:lnTo>
                <a:lnTo>
                  <a:pt x="42" y="328"/>
                </a:lnTo>
                <a:lnTo>
                  <a:pt x="0" y="278"/>
                </a:lnTo>
                <a:lnTo>
                  <a:pt x="889" y="0"/>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4" name="Arc 116"/>
          <p:cNvSpPr>
            <a:spLocks/>
          </p:cNvSpPr>
          <p:nvPr/>
        </p:nvSpPr>
        <p:spPr bwMode="auto">
          <a:xfrm>
            <a:off x="4919663" y="4762500"/>
            <a:ext cx="1622425" cy="714375"/>
          </a:xfrm>
          <a:custGeom>
            <a:avLst/>
            <a:gdLst>
              <a:gd name="G0" fmla="+- 20078 0 0"/>
              <a:gd name="G1" fmla="+- 14662 0 0"/>
              <a:gd name="G2" fmla="+- 21600 0 0"/>
              <a:gd name="T0" fmla="*/ 35939 w 41678"/>
              <a:gd name="T1" fmla="*/ 0 h 36262"/>
              <a:gd name="T2" fmla="*/ 0 w 41678"/>
              <a:gd name="T3" fmla="*/ 22628 h 36262"/>
              <a:gd name="T4" fmla="*/ 20078 w 41678"/>
              <a:gd name="T5" fmla="*/ 14662 h 36262"/>
            </a:gdLst>
            <a:ahLst/>
            <a:cxnLst>
              <a:cxn ang="0">
                <a:pos x="T0" y="T1"/>
              </a:cxn>
              <a:cxn ang="0">
                <a:pos x="T2" y="T3"/>
              </a:cxn>
              <a:cxn ang="0">
                <a:pos x="T4" y="T5"/>
              </a:cxn>
            </a:cxnLst>
            <a:rect l="0" t="0" r="r" b="b"/>
            <a:pathLst>
              <a:path w="41678" h="36262" fill="none" extrusionOk="0">
                <a:moveTo>
                  <a:pt x="35939" y="-1"/>
                </a:moveTo>
                <a:cubicBezTo>
                  <a:pt x="39628" y="3991"/>
                  <a:pt x="41678" y="9226"/>
                  <a:pt x="41678" y="14662"/>
                </a:cubicBezTo>
                <a:cubicBezTo>
                  <a:pt x="41678" y="26591"/>
                  <a:pt x="32007" y="36262"/>
                  <a:pt x="20078" y="36262"/>
                </a:cubicBezTo>
                <a:cubicBezTo>
                  <a:pt x="11223" y="36262"/>
                  <a:pt x="3265" y="30858"/>
                  <a:pt x="0" y="22627"/>
                </a:cubicBezTo>
              </a:path>
              <a:path w="41678" h="36262" stroke="0" extrusionOk="0">
                <a:moveTo>
                  <a:pt x="35939" y="-1"/>
                </a:moveTo>
                <a:cubicBezTo>
                  <a:pt x="39628" y="3991"/>
                  <a:pt x="41678" y="9226"/>
                  <a:pt x="41678" y="14662"/>
                </a:cubicBezTo>
                <a:cubicBezTo>
                  <a:pt x="41678" y="26591"/>
                  <a:pt x="32007" y="36262"/>
                  <a:pt x="20078" y="36262"/>
                </a:cubicBezTo>
                <a:cubicBezTo>
                  <a:pt x="11223" y="36262"/>
                  <a:pt x="3265" y="30858"/>
                  <a:pt x="0" y="22627"/>
                </a:cubicBezTo>
                <a:lnTo>
                  <a:pt x="20078" y="14662"/>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5" name="Freeform 117"/>
          <p:cNvSpPr>
            <a:spLocks/>
          </p:cNvSpPr>
          <p:nvPr/>
        </p:nvSpPr>
        <p:spPr bwMode="auto">
          <a:xfrm>
            <a:off x="5402263" y="3890963"/>
            <a:ext cx="1530350" cy="1306512"/>
          </a:xfrm>
          <a:custGeom>
            <a:avLst/>
            <a:gdLst>
              <a:gd name="T0" fmla="*/ 0 w 964"/>
              <a:gd name="T1" fmla="*/ 95 h 823"/>
              <a:gd name="T2" fmla="*/ 95 w 964"/>
              <a:gd name="T3" fmla="*/ 42 h 823"/>
              <a:gd name="T4" fmla="*/ 201 w 964"/>
              <a:gd name="T5" fmla="*/ 11 h 823"/>
              <a:gd name="T6" fmla="*/ 318 w 964"/>
              <a:gd name="T7" fmla="*/ 0 h 823"/>
              <a:gd name="T8" fmla="*/ 434 w 964"/>
              <a:gd name="T9" fmla="*/ 0 h 823"/>
              <a:gd name="T10" fmla="*/ 539 w 964"/>
              <a:gd name="T11" fmla="*/ 11 h 823"/>
              <a:gd name="T12" fmla="*/ 645 w 964"/>
              <a:gd name="T13" fmla="*/ 42 h 823"/>
              <a:gd name="T14" fmla="*/ 750 w 964"/>
              <a:gd name="T15" fmla="*/ 95 h 823"/>
              <a:gd name="T16" fmla="*/ 835 w 964"/>
              <a:gd name="T17" fmla="*/ 156 h 823"/>
              <a:gd name="T18" fmla="*/ 899 w 964"/>
              <a:gd name="T19" fmla="*/ 230 h 823"/>
              <a:gd name="T20" fmla="*/ 942 w 964"/>
              <a:gd name="T21" fmla="*/ 312 h 823"/>
              <a:gd name="T22" fmla="*/ 963 w 964"/>
              <a:gd name="T23" fmla="*/ 396 h 823"/>
              <a:gd name="T24" fmla="*/ 963 w 964"/>
              <a:gd name="T25" fmla="*/ 479 h 823"/>
              <a:gd name="T26" fmla="*/ 942 w 964"/>
              <a:gd name="T27" fmla="*/ 563 h 823"/>
              <a:gd name="T28" fmla="*/ 889 w 964"/>
              <a:gd name="T29" fmla="*/ 645 h 823"/>
              <a:gd name="T30" fmla="*/ 825 w 964"/>
              <a:gd name="T31" fmla="*/ 717 h 823"/>
              <a:gd name="T32" fmla="*/ 740 w 964"/>
              <a:gd name="T33" fmla="*/ 780 h 823"/>
              <a:gd name="T34" fmla="*/ 709 w 964"/>
              <a:gd name="T35" fmla="*/ 801 h 823"/>
              <a:gd name="T36" fmla="*/ 667 w 964"/>
              <a:gd name="T37" fmla="*/ 822 h 823"/>
              <a:gd name="T38" fmla="*/ 0 w 964"/>
              <a:gd name="T39" fmla="*/ 95 h 8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64" h="823">
                <a:moveTo>
                  <a:pt x="0" y="95"/>
                </a:moveTo>
                <a:lnTo>
                  <a:pt x="95" y="42"/>
                </a:lnTo>
                <a:lnTo>
                  <a:pt x="201" y="11"/>
                </a:lnTo>
                <a:lnTo>
                  <a:pt x="318" y="0"/>
                </a:lnTo>
                <a:lnTo>
                  <a:pt x="434" y="0"/>
                </a:lnTo>
                <a:lnTo>
                  <a:pt x="539" y="11"/>
                </a:lnTo>
                <a:lnTo>
                  <a:pt x="645" y="42"/>
                </a:lnTo>
                <a:lnTo>
                  <a:pt x="750" y="95"/>
                </a:lnTo>
                <a:lnTo>
                  <a:pt x="835" y="156"/>
                </a:lnTo>
                <a:lnTo>
                  <a:pt x="899" y="230"/>
                </a:lnTo>
                <a:lnTo>
                  <a:pt x="942" y="312"/>
                </a:lnTo>
                <a:lnTo>
                  <a:pt x="963" y="396"/>
                </a:lnTo>
                <a:lnTo>
                  <a:pt x="963" y="479"/>
                </a:lnTo>
                <a:lnTo>
                  <a:pt x="942" y="563"/>
                </a:lnTo>
                <a:lnTo>
                  <a:pt x="889" y="645"/>
                </a:lnTo>
                <a:lnTo>
                  <a:pt x="825" y="717"/>
                </a:lnTo>
                <a:lnTo>
                  <a:pt x="740" y="780"/>
                </a:lnTo>
                <a:lnTo>
                  <a:pt x="709" y="801"/>
                </a:lnTo>
                <a:lnTo>
                  <a:pt x="667" y="822"/>
                </a:lnTo>
                <a:lnTo>
                  <a:pt x="0" y="9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6" name="Freeform 118"/>
          <p:cNvSpPr>
            <a:spLocks/>
          </p:cNvSpPr>
          <p:nvPr/>
        </p:nvSpPr>
        <p:spPr bwMode="auto">
          <a:xfrm>
            <a:off x="5384800" y="3890963"/>
            <a:ext cx="1530350" cy="1290637"/>
          </a:xfrm>
          <a:custGeom>
            <a:avLst/>
            <a:gdLst>
              <a:gd name="T0" fmla="*/ 0 w 964"/>
              <a:gd name="T1" fmla="*/ 95 h 813"/>
              <a:gd name="T2" fmla="*/ 95 w 964"/>
              <a:gd name="T3" fmla="*/ 53 h 813"/>
              <a:gd name="T4" fmla="*/ 211 w 964"/>
              <a:gd name="T5" fmla="*/ 21 h 813"/>
              <a:gd name="T6" fmla="*/ 318 w 964"/>
              <a:gd name="T7" fmla="*/ 0 h 813"/>
              <a:gd name="T8" fmla="*/ 434 w 964"/>
              <a:gd name="T9" fmla="*/ 0 h 813"/>
              <a:gd name="T10" fmla="*/ 550 w 964"/>
              <a:gd name="T11" fmla="*/ 21 h 813"/>
              <a:gd name="T12" fmla="*/ 655 w 964"/>
              <a:gd name="T13" fmla="*/ 53 h 813"/>
              <a:gd name="T14" fmla="*/ 750 w 964"/>
              <a:gd name="T15" fmla="*/ 95 h 813"/>
              <a:gd name="T16" fmla="*/ 835 w 964"/>
              <a:gd name="T17" fmla="*/ 156 h 813"/>
              <a:gd name="T18" fmla="*/ 899 w 964"/>
              <a:gd name="T19" fmla="*/ 230 h 813"/>
              <a:gd name="T20" fmla="*/ 941 w 964"/>
              <a:gd name="T21" fmla="*/ 312 h 813"/>
              <a:gd name="T22" fmla="*/ 963 w 964"/>
              <a:gd name="T23" fmla="*/ 396 h 813"/>
              <a:gd name="T24" fmla="*/ 963 w 964"/>
              <a:gd name="T25" fmla="*/ 479 h 813"/>
              <a:gd name="T26" fmla="*/ 941 w 964"/>
              <a:gd name="T27" fmla="*/ 563 h 813"/>
              <a:gd name="T28" fmla="*/ 889 w 964"/>
              <a:gd name="T29" fmla="*/ 645 h 813"/>
              <a:gd name="T30" fmla="*/ 825 w 964"/>
              <a:gd name="T31" fmla="*/ 708 h 813"/>
              <a:gd name="T32" fmla="*/ 740 w 964"/>
              <a:gd name="T33" fmla="*/ 770 h 813"/>
              <a:gd name="T34" fmla="*/ 709 w 964"/>
              <a:gd name="T35" fmla="*/ 791 h 813"/>
              <a:gd name="T36" fmla="*/ 666 w 964"/>
              <a:gd name="T37" fmla="*/ 812 h 813"/>
              <a:gd name="T38" fmla="*/ 0 w 964"/>
              <a:gd name="T39" fmla="*/ 95 h 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64" h="813">
                <a:moveTo>
                  <a:pt x="0" y="95"/>
                </a:moveTo>
                <a:lnTo>
                  <a:pt x="95" y="53"/>
                </a:lnTo>
                <a:lnTo>
                  <a:pt x="211" y="21"/>
                </a:lnTo>
                <a:lnTo>
                  <a:pt x="318" y="0"/>
                </a:lnTo>
                <a:lnTo>
                  <a:pt x="434" y="0"/>
                </a:lnTo>
                <a:lnTo>
                  <a:pt x="550" y="21"/>
                </a:lnTo>
                <a:lnTo>
                  <a:pt x="655" y="53"/>
                </a:lnTo>
                <a:lnTo>
                  <a:pt x="750" y="95"/>
                </a:lnTo>
                <a:lnTo>
                  <a:pt x="835" y="156"/>
                </a:lnTo>
                <a:lnTo>
                  <a:pt x="899" y="230"/>
                </a:lnTo>
                <a:lnTo>
                  <a:pt x="941" y="312"/>
                </a:lnTo>
                <a:lnTo>
                  <a:pt x="963" y="396"/>
                </a:lnTo>
                <a:lnTo>
                  <a:pt x="963" y="479"/>
                </a:lnTo>
                <a:lnTo>
                  <a:pt x="941" y="563"/>
                </a:lnTo>
                <a:lnTo>
                  <a:pt x="889" y="645"/>
                </a:lnTo>
                <a:lnTo>
                  <a:pt x="825" y="708"/>
                </a:lnTo>
                <a:lnTo>
                  <a:pt x="740" y="770"/>
                </a:lnTo>
                <a:lnTo>
                  <a:pt x="709" y="791"/>
                </a:lnTo>
                <a:lnTo>
                  <a:pt x="666" y="812"/>
                </a:lnTo>
                <a:lnTo>
                  <a:pt x="0" y="95"/>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7" name="Freeform 119"/>
          <p:cNvSpPr>
            <a:spLocks/>
          </p:cNvSpPr>
          <p:nvPr/>
        </p:nvSpPr>
        <p:spPr bwMode="auto">
          <a:xfrm>
            <a:off x="5384800" y="3908425"/>
            <a:ext cx="1514475" cy="1252538"/>
          </a:xfrm>
          <a:custGeom>
            <a:avLst/>
            <a:gdLst>
              <a:gd name="T0" fmla="*/ 0 w 954"/>
              <a:gd name="T1" fmla="*/ 94 h 789"/>
              <a:gd name="T2" fmla="*/ 95 w 954"/>
              <a:gd name="T3" fmla="*/ 42 h 789"/>
              <a:gd name="T4" fmla="*/ 201 w 954"/>
              <a:gd name="T5" fmla="*/ 10 h 789"/>
              <a:gd name="T6" fmla="*/ 318 w 954"/>
              <a:gd name="T7" fmla="*/ 0 h 789"/>
              <a:gd name="T8" fmla="*/ 424 w 954"/>
              <a:gd name="T9" fmla="*/ 0 h 789"/>
              <a:gd name="T10" fmla="*/ 540 w 954"/>
              <a:gd name="T11" fmla="*/ 10 h 789"/>
              <a:gd name="T12" fmla="*/ 645 w 954"/>
              <a:gd name="T13" fmla="*/ 42 h 789"/>
              <a:gd name="T14" fmla="*/ 740 w 954"/>
              <a:gd name="T15" fmla="*/ 94 h 789"/>
              <a:gd name="T16" fmla="*/ 825 w 954"/>
              <a:gd name="T17" fmla="*/ 156 h 789"/>
              <a:gd name="T18" fmla="*/ 889 w 954"/>
              <a:gd name="T19" fmla="*/ 229 h 789"/>
              <a:gd name="T20" fmla="*/ 931 w 954"/>
              <a:gd name="T21" fmla="*/ 301 h 789"/>
              <a:gd name="T22" fmla="*/ 953 w 954"/>
              <a:gd name="T23" fmla="*/ 384 h 789"/>
              <a:gd name="T24" fmla="*/ 953 w 954"/>
              <a:gd name="T25" fmla="*/ 467 h 789"/>
              <a:gd name="T26" fmla="*/ 931 w 954"/>
              <a:gd name="T27" fmla="*/ 550 h 789"/>
              <a:gd name="T28" fmla="*/ 889 w 954"/>
              <a:gd name="T29" fmla="*/ 622 h 789"/>
              <a:gd name="T30" fmla="*/ 815 w 954"/>
              <a:gd name="T31" fmla="*/ 695 h 789"/>
              <a:gd name="T32" fmla="*/ 740 w 954"/>
              <a:gd name="T33" fmla="*/ 757 h 789"/>
              <a:gd name="T34" fmla="*/ 699 w 954"/>
              <a:gd name="T35" fmla="*/ 778 h 789"/>
              <a:gd name="T36" fmla="*/ 656 w 954"/>
              <a:gd name="T37" fmla="*/ 788 h 789"/>
              <a:gd name="T38" fmla="*/ 0 w 954"/>
              <a:gd name="T39" fmla="*/ 94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4" h="789">
                <a:moveTo>
                  <a:pt x="0" y="94"/>
                </a:moveTo>
                <a:lnTo>
                  <a:pt x="95" y="42"/>
                </a:lnTo>
                <a:lnTo>
                  <a:pt x="201" y="10"/>
                </a:lnTo>
                <a:lnTo>
                  <a:pt x="318" y="0"/>
                </a:lnTo>
                <a:lnTo>
                  <a:pt x="424" y="0"/>
                </a:lnTo>
                <a:lnTo>
                  <a:pt x="540" y="10"/>
                </a:lnTo>
                <a:lnTo>
                  <a:pt x="645" y="42"/>
                </a:lnTo>
                <a:lnTo>
                  <a:pt x="740" y="94"/>
                </a:lnTo>
                <a:lnTo>
                  <a:pt x="825" y="156"/>
                </a:lnTo>
                <a:lnTo>
                  <a:pt x="889" y="229"/>
                </a:lnTo>
                <a:lnTo>
                  <a:pt x="931" y="301"/>
                </a:lnTo>
                <a:lnTo>
                  <a:pt x="953" y="384"/>
                </a:lnTo>
                <a:lnTo>
                  <a:pt x="953" y="467"/>
                </a:lnTo>
                <a:lnTo>
                  <a:pt x="931" y="550"/>
                </a:lnTo>
                <a:lnTo>
                  <a:pt x="889" y="622"/>
                </a:lnTo>
                <a:lnTo>
                  <a:pt x="815" y="695"/>
                </a:lnTo>
                <a:lnTo>
                  <a:pt x="740" y="757"/>
                </a:lnTo>
                <a:lnTo>
                  <a:pt x="699" y="778"/>
                </a:lnTo>
                <a:lnTo>
                  <a:pt x="656" y="788"/>
                </a:lnTo>
                <a:lnTo>
                  <a:pt x="0" y="94"/>
                </a:lnTo>
              </a:path>
            </a:pathLst>
          </a:custGeom>
          <a:pattFill prst="pct75">
            <a:fgClr>
              <a:srgbClr val="99CCFF"/>
            </a:fgClr>
            <a:bgClr>
              <a:srgbClr val="BBBBBB"/>
            </a:bgClr>
          </a:patt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8" name="Freeform 120"/>
          <p:cNvSpPr>
            <a:spLocks/>
          </p:cNvSpPr>
          <p:nvPr/>
        </p:nvSpPr>
        <p:spPr bwMode="auto">
          <a:xfrm>
            <a:off x="5368925" y="3908425"/>
            <a:ext cx="1511300" cy="1252538"/>
          </a:xfrm>
          <a:custGeom>
            <a:avLst/>
            <a:gdLst>
              <a:gd name="T0" fmla="*/ 0 w 952"/>
              <a:gd name="T1" fmla="*/ 94 h 789"/>
              <a:gd name="T2" fmla="*/ 95 w 952"/>
              <a:gd name="T3" fmla="*/ 42 h 789"/>
              <a:gd name="T4" fmla="*/ 211 w 952"/>
              <a:gd name="T5" fmla="*/ 10 h 789"/>
              <a:gd name="T6" fmla="*/ 317 w 952"/>
              <a:gd name="T7" fmla="*/ 0 h 789"/>
              <a:gd name="T8" fmla="*/ 434 w 952"/>
              <a:gd name="T9" fmla="*/ 0 h 789"/>
              <a:gd name="T10" fmla="*/ 539 w 952"/>
              <a:gd name="T11" fmla="*/ 21 h 789"/>
              <a:gd name="T12" fmla="*/ 645 w 952"/>
              <a:gd name="T13" fmla="*/ 52 h 789"/>
              <a:gd name="T14" fmla="*/ 740 w 952"/>
              <a:gd name="T15" fmla="*/ 94 h 789"/>
              <a:gd name="T16" fmla="*/ 825 w 952"/>
              <a:gd name="T17" fmla="*/ 156 h 789"/>
              <a:gd name="T18" fmla="*/ 889 w 952"/>
              <a:gd name="T19" fmla="*/ 229 h 789"/>
              <a:gd name="T20" fmla="*/ 930 w 952"/>
              <a:gd name="T21" fmla="*/ 301 h 789"/>
              <a:gd name="T22" fmla="*/ 951 w 952"/>
              <a:gd name="T23" fmla="*/ 384 h 789"/>
              <a:gd name="T24" fmla="*/ 951 w 952"/>
              <a:gd name="T25" fmla="*/ 467 h 789"/>
              <a:gd name="T26" fmla="*/ 930 w 952"/>
              <a:gd name="T27" fmla="*/ 540 h 789"/>
              <a:gd name="T28" fmla="*/ 889 w 952"/>
              <a:gd name="T29" fmla="*/ 622 h 789"/>
              <a:gd name="T30" fmla="*/ 825 w 952"/>
              <a:gd name="T31" fmla="*/ 685 h 789"/>
              <a:gd name="T32" fmla="*/ 740 w 952"/>
              <a:gd name="T33" fmla="*/ 746 h 789"/>
              <a:gd name="T34" fmla="*/ 698 w 952"/>
              <a:gd name="T35" fmla="*/ 767 h 789"/>
              <a:gd name="T36" fmla="*/ 666 w 952"/>
              <a:gd name="T37" fmla="*/ 788 h 789"/>
              <a:gd name="T38" fmla="*/ 0 w 952"/>
              <a:gd name="T39" fmla="*/ 94 h 7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52" h="789">
                <a:moveTo>
                  <a:pt x="0" y="94"/>
                </a:moveTo>
                <a:lnTo>
                  <a:pt x="95" y="42"/>
                </a:lnTo>
                <a:lnTo>
                  <a:pt x="211" y="10"/>
                </a:lnTo>
                <a:lnTo>
                  <a:pt x="317" y="0"/>
                </a:lnTo>
                <a:lnTo>
                  <a:pt x="434" y="0"/>
                </a:lnTo>
                <a:lnTo>
                  <a:pt x="539" y="21"/>
                </a:lnTo>
                <a:lnTo>
                  <a:pt x="645" y="52"/>
                </a:lnTo>
                <a:lnTo>
                  <a:pt x="740" y="94"/>
                </a:lnTo>
                <a:lnTo>
                  <a:pt x="825" y="156"/>
                </a:lnTo>
                <a:lnTo>
                  <a:pt x="889" y="229"/>
                </a:lnTo>
                <a:lnTo>
                  <a:pt x="930" y="301"/>
                </a:lnTo>
                <a:lnTo>
                  <a:pt x="951" y="384"/>
                </a:lnTo>
                <a:lnTo>
                  <a:pt x="951" y="467"/>
                </a:lnTo>
                <a:lnTo>
                  <a:pt x="930" y="540"/>
                </a:lnTo>
                <a:lnTo>
                  <a:pt x="889" y="622"/>
                </a:lnTo>
                <a:lnTo>
                  <a:pt x="825" y="685"/>
                </a:lnTo>
                <a:lnTo>
                  <a:pt x="740" y="746"/>
                </a:lnTo>
                <a:lnTo>
                  <a:pt x="698" y="767"/>
                </a:lnTo>
                <a:lnTo>
                  <a:pt x="666" y="788"/>
                </a:lnTo>
                <a:lnTo>
                  <a:pt x="0" y="9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89" name="Freeform 121"/>
          <p:cNvSpPr>
            <a:spLocks/>
          </p:cNvSpPr>
          <p:nvPr/>
        </p:nvSpPr>
        <p:spPr bwMode="auto">
          <a:xfrm>
            <a:off x="5368925" y="3908425"/>
            <a:ext cx="1493838" cy="1238250"/>
          </a:xfrm>
          <a:custGeom>
            <a:avLst/>
            <a:gdLst>
              <a:gd name="T0" fmla="*/ 0 w 941"/>
              <a:gd name="T1" fmla="*/ 94 h 780"/>
              <a:gd name="T2" fmla="*/ 95 w 941"/>
              <a:gd name="T3" fmla="*/ 52 h 780"/>
              <a:gd name="T4" fmla="*/ 200 w 941"/>
              <a:gd name="T5" fmla="*/ 21 h 780"/>
              <a:gd name="T6" fmla="*/ 306 w 941"/>
              <a:gd name="T7" fmla="*/ 0 h 780"/>
              <a:gd name="T8" fmla="*/ 423 w 941"/>
              <a:gd name="T9" fmla="*/ 10 h 780"/>
              <a:gd name="T10" fmla="*/ 529 w 941"/>
              <a:gd name="T11" fmla="*/ 21 h 780"/>
              <a:gd name="T12" fmla="*/ 634 w 941"/>
              <a:gd name="T13" fmla="*/ 52 h 780"/>
              <a:gd name="T14" fmla="*/ 729 w 941"/>
              <a:gd name="T15" fmla="*/ 94 h 780"/>
              <a:gd name="T16" fmla="*/ 814 w 941"/>
              <a:gd name="T17" fmla="*/ 156 h 780"/>
              <a:gd name="T18" fmla="*/ 878 w 941"/>
              <a:gd name="T19" fmla="*/ 229 h 780"/>
              <a:gd name="T20" fmla="*/ 919 w 941"/>
              <a:gd name="T21" fmla="*/ 301 h 780"/>
              <a:gd name="T22" fmla="*/ 940 w 941"/>
              <a:gd name="T23" fmla="*/ 385 h 780"/>
              <a:gd name="T24" fmla="*/ 940 w 941"/>
              <a:gd name="T25" fmla="*/ 467 h 780"/>
              <a:gd name="T26" fmla="*/ 919 w 941"/>
              <a:gd name="T27" fmla="*/ 541 h 780"/>
              <a:gd name="T28" fmla="*/ 878 w 941"/>
              <a:gd name="T29" fmla="*/ 613 h 780"/>
              <a:gd name="T30" fmla="*/ 814 w 941"/>
              <a:gd name="T31" fmla="*/ 686 h 780"/>
              <a:gd name="T32" fmla="*/ 729 w 941"/>
              <a:gd name="T33" fmla="*/ 748 h 780"/>
              <a:gd name="T34" fmla="*/ 688 w 941"/>
              <a:gd name="T35" fmla="*/ 769 h 780"/>
              <a:gd name="T36" fmla="*/ 655 w 941"/>
              <a:gd name="T37" fmla="*/ 779 h 780"/>
              <a:gd name="T38" fmla="*/ 0 w 941"/>
              <a:gd name="T39" fmla="*/ 94 h 7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1" h="780">
                <a:moveTo>
                  <a:pt x="0" y="94"/>
                </a:moveTo>
                <a:lnTo>
                  <a:pt x="95" y="52"/>
                </a:lnTo>
                <a:lnTo>
                  <a:pt x="200" y="21"/>
                </a:lnTo>
                <a:lnTo>
                  <a:pt x="306" y="0"/>
                </a:lnTo>
                <a:lnTo>
                  <a:pt x="423" y="10"/>
                </a:lnTo>
                <a:lnTo>
                  <a:pt x="529" y="21"/>
                </a:lnTo>
                <a:lnTo>
                  <a:pt x="634" y="52"/>
                </a:lnTo>
                <a:lnTo>
                  <a:pt x="729" y="94"/>
                </a:lnTo>
                <a:lnTo>
                  <a:pt x="814" y="156"/>
                </a:lnTo>
                <a:lnTo>
                  <a:pt x="878" y="229"/>
                </a:lnTo>
                <a:lnTo>
                  <a:pt x="919" y="301"/>
                </a:lnTo>
                <a:lnTo>
                  <a:pt x="940" y="385"/>
                </a:lnTo>
                <a:lnTo>
                  <a:pt x="940" y="467"/>
                </a:lnTo>
                <a:lnTo>
                  <a:pt x="919" y="541"/>
                </a:lnTo>
                <a:lnTo>
                  <a:pt x="878" y="613"/>
                </a:lnTo>
                <a:lnTo>
                  <a:pt x="814" y="686"/>
                </a:lnTo>
                <a:lnTo>
                  <a:pt x="729" y="748"/>
                </a:lnTo>
                <a:lnTo>
                  <a:pt x="688" y="769"/>
                </a:lnTo>
                <a:lnTo>
                  <a:pt x="655" y="779"/>
                </a:lnTo>
                <a:lnTo>
                  <a:pt x="0" y="9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0" name="Freeform 122"/>
          <p:cNvSpPr>
            <a:spLocks/>
          </p:cNvSpPr>
          <p:nvPr/>
        </p:nvSpPr>
        <p:spPr bwMode="auto">
          <a:xfrm>
            <a:off x="5351463" y="3924300"/>
            <a:ext cx="1495425" cy="1222375"/>
          </a:xfrm>
          <a:custGeom>
            <a:avLst/>
            <a:gdLst>
              <a:gd name="T0" fmla="*/ 0 w 942"/>
              <a:gd name="T1" fmla="*/ 94 h 770"/>
              <a:gd name="T2" fmla="*/ 95 w 942"/>
              <a:gd name="T3" fmla="*/ 42 h 770"/>
              <a:gd name="T4" fmla="*/ 201 w 942"/>
              <a:gd name="T5" fmla="*/ 10 h 770"/>
              <a:gd name="T6" fmla="*/ 317 w 942"/>
              <a:gd name="T7" fmla="*/ 0 h 770"/>
              <a:gd name="T8" fmla="*/ 422 w 942"/>
              <a:gd name="T9" fmla="*/ 0 h 770"/>
              <a:gd name="T10" fmla="*/ 540 w 942"/>
              <a:gd name="T11" fmla="*/ 10 h 770"/>
              <a:gd name="T12" fmla="*/ 635 w 942"/>
              <a:gd name="T13" fmla="*/ 42 h 770"/>
              <a:gd name="T14" fmla="*/ 730 w 942"/>
              <a:gd name="T15" fmla="*/ 94 h 770"/>
              <a:gd name="T16" fmla="*/ 815 w 942"/>
              <a:gd name="T17" fmla="*/ 145 h 770"/>
              <a:gd name="T18" fmla="*/ 877 w 942"/>
              <a:gd name="T19" fmla="*/ 219 h 770"/>
              <a:gd name="T20" fmla="*/ 920 w 942"/>
              <a:gd name="T21" fmla="*/ 291 h 770"/>
              <a:gd name="T22" fmla="*/ 941 w 942"/>
              <a:gd name="T23" fmla="*/ 375 h 770"/>
              <a:gd name="T24" fmla="*/ 941 w 942"/>
              <a:gd name="T25" fmla="*/ 447 h 770"/>
              <a:gd name="T26" fmla="*/ 920 w 942"/>
              <a:gd name="T27" fmla="*/ 531 h 770"/>
              <a:gd name="T28" fmla="*/ 877 w 942"/>
              <a:gd name="T29" fmla="*/ 603 h 770"/>
              <a:gd name="T30" fmla="*/ 815 w 942"/>
              <a:gd name="T31" fmla="*/ 676 h 770"/>
              <a:gd name="T32" fmla="*/ 730 w 942"/>
              <a:gd name="T33" fmla="*/ 727 h 770"/>
              <a:gd name="T34" fmla="*/ 699 w 942"/>
              <a:gd name="T35" fmla="*/ 748 h 770"/>
              <a:gd name="T36" fmla="*/ 656 w 942"/>
              <a:gd name="T37" fmla="*/ 769 h 770"/>
              <a:gd name="T38" fmla="*/ 0 w 942"/>
              <a:gd name="T39" fmla="*/ 94 h 7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42" h="770">
                <a:moveTo>
                  <a:pt x="0" y="94"/>
                </a:moveTo>
                <a:lnTo>
                  <a:pt x="95" y="42"/>
                </a:lnTo>
                <a:lnTo>
                  <a:pt x="201" y="10"/>
                </a:lnTo>
                <a:lnTo>
                  <a:pt x="317" y="0"/>
                </a:lnTo>
                <a:lnTo>
                  <a:pt x="422" y="0"/>
                </a:lnTo>
                <a:lnTo>
                  <a:pt x="540" y="10"/>
                </a:lnTo>
                <a:lnTo>
                  <a:pt x="635" y="42"/>
                </a:lnTo>
                <a:lnTo>
                  <a:pt x="730" y="94"/>
                </a:lnTo>
                <a:lnTo>
                  <a:pt x="815" y="145"/>
                </a:lnTo>
                <a:lnTo>
                  <a:pt x="877" y="219"/>
                </a:lnTo>
                <a:lnTo>
                  <a:pt x="920" y="291"/>
                </a:lnTo>
                <a:lnTo>
                  <a:pt x="941" y="375"/>
                </a:lnTo>
                <a:lnTo>
                  <a:pt x="941" y="447"/>
                </a:lnTo>
                <a:lnTo>
                  <a:pt x="920" y="531"/>
                </a:lnTo>
                <a:lnTo>
                  <a:pt x="877" y="603"/>
                </a:lnTo>
                <a:lnTo>
                  <a:pt x="815" y="676"/>
                </a:lnTo>
                <a:lnTo>
                  <a:pt x="730" y="727"/>
                </a:lnTo>
                <a:lnTo>
                  <a:pt x="699" y="748"/>
                </a:lnTo>
                <a:lnTo>
                  <a:pt x="656" y="769"/>
                </a:lnTo>
                <a:lnTo>
                  <a:pt x="0" y="9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1" name="Freeform 123"/>
          <p:cNvSpPr>
            <a:spLocks/>
          </p:cNvSpPr>
          <p:nvPr/>
        </p:nvSpPr>
        <p:spPr bwMode="auto">
          <a:xfrm>
            <a:off x="5351463" y="3924300"/>
            <a:ext cx="1477962" cy="1203325"/>
          </a:xfrm>
          <a:custGeom>
            <a:avLst/>
            <a:gdLst>
              <a:gd name="T0" fmla="*/ 0 w 931"/>
              <a:gd name="T1" fmla="*/ 94 h 758"/>
              <a:gd name="T2" fmla="*/ 95 w 931"/>
              <a:gd name="T3" fmla="*/ 52 h 758"/>
              <a:gd name="T4" fmla="*/ 201 w 931"/>
              <a:gd name="T5" fmla="*/ 21 h 758"/>
              <a:gd name="T6" fmla="*/ 306 w 931"/>
              <a:gd name="T7" fmla="*/ 0 h 758"/>
              <a:gd name="T8" fmla="*/ 422 w 931"/>
              <a:gd name="T9" fmla="*/ 0 h 758"/>
              <a:gd name="T10" fmla="*/ 529 w 931"/>
              <a:gd name="T11" fmla="*/ 21 h 758"/>
              <a:gd name="T12" fmla="*/ 634 w 931"/>
              <a:gd name="T13" fmla="*/ 52 h 758"/>
              <a:gd name="T14" fmla="*/ 719 w 931"/>
              <a:gd name="T15" fmla="*/ 94 h 758"/>
              <a:gd name="T16" fmla="*/ 804 w 931"/>
              <a:gd name="T17" fmla="*/ 156 h 758"/>
              <a:gd name="T18" fmla="*/ 866 w 931"/>
              <a:gd name="T19" fmla="*/ 218 h 758"/>
              <a:gd name="T20" fmla="*/ 909 w 931"/>
              <a:gd name="T21" fmla="*/ 290 h 758"/>
              <a:gd name="T22" fmla="*/ 930 w 931"/>
              <a:gd name="T23" fmla="*/ 374 h 758"/>
              <a:gd name="T24" fmla="*/ 930 w 931"/>
              <a:gd name="T25" fmla="*/ 446 h 758"/>
              <a:gd name="T26" fmla="*/ 909 w 931"/>
              <a:gd name="T27" fmla="*/ 530 h 758"/>
              <a:gd name="T28" fmla="*/ 866 w 931"/>
              <a:gd name="T29" fmla="*/ 601 h 758"/>
              <a:gd name="T30" fmla="*/ 804 w 931"/>
              <a:gd name="T31" fmla="*/ 664 h 758"/>
              <a:gd name="T32" fmla="*/ 719 w 931"/>
              <a:gd name="T33" fmla="*/ 726 h 758"/>
              <a:gd name="T34" fmla="*/ 686 w 931"/>
              <a:gd name="T35" fmla="*/ 736 h 758"/>
              <a:gd name="T36" fmla="*/ 645 w 931"/>
              <a:gd name="T37" fmla="*/ 757 h 758"/>
              <a:gd name="T38" fmla="*/ 0 w 931"/>
              <a:gd name="T39" fmla="*/ 94 h 7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1" h="758">
                <a:moveTo>
                  <a:pt x="0" y="94"/>
                </a:moveTo>
                <a:lnTo>
                  <a:pt x="95" y="52"/>
                </a:lnTo>
                <a:lnTo>
                  <a:pt x="201" y="21"/>
                </a:lnTo>
                <a:lnTo>
                  <a:pt x="306" y="0"/>
                </a:lnTo>
                <a:lnTo>
                  <a:pt x="422" y="0"/>
                </a:lnTo>
                <a:lnTo>
                  <a:pt x="529" y="21"/>
                </a:lnTo>
                <a:lnTo>
                  <a:pt x="634" y="52"/>
                </a:lnTo>
                <a:lnTo>
                  <a:pt x="719" y="94"/>
                </a:lnTo>
                <a:lnTo>
                  <a:pt x="804" y="156"/>
                </a:lnTo>
                <a:lnTo>
                  <a:pt x="866" y="218"/>
                </a:lnTo>
                <a:lnTo>
                  <a:pt x="909" y="290"/>
                </a:lnTo>
                <a:lnTo>
                  <a:pt x="930" y="374"/>
                </a:lnTo>
                <a:lnTo>
                  <a:pt x="930" y="446"/>
                </a:lnTo>
                <a:lnTo>
                  <a:pt x="909" y="530"/>
                </a:lnTo>
                <a:lnTo>
                  <a:pt x="866" y="601"/>
                </a:lnTo>
                <a:lnTo>
                  <a:pt x="804" y="664"/>
                </a:lnTo>
                <a:lnTo>
                  <a:pt x="719" y="726"/>
                </a:lnTo>
                <a:lnTo>
                  <a:pt x="686" y="736"/>
                </a:lnTo>
                <a:lnTo>
                  <a:pt x="645" y="757"/>
                </a:lnTo>
                <a:lnTo>
                  <a:pt x="0" y="9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2" name="Freeform 124"/>
          <p:cNvSpPr>
            <a:spLocks/>
          </p:cNvSpPr>
          <p:nvPr/>
        </p:nvSpPr>
        <p:spPr bwMode="auto">
          <a:xfrm>
            <a:off x="5335588" y="3941763"/>
            <a:ext cx="1477962" cy="1169987"/>
          </a:xfrm>
          <a:custGeom>
            <a:avLst/>
            <a:gdLst>
              <a:gd name="T0" fmla="*/ 0 w 931"/>
              <a:gd name="T1" fmla="*/ 84 h 737"/>
              <a:gd name="T2" fmla="*/ 95 w 931"/>
              <a:gd name="T3" fmla="*/ 42 h 737"/>
              <a:gd name="T4" fmla="*/ 201 w 931"/>
              <a:gd name="T5" fmla="*/ 10 h 737"/>
              <a:gd name="T6" fmla="*/ 316 w 931"/>
              <a:gd name="T7" fmla="*/ 0 h 737"/>
              <a:gd name="T8" fmla="*/ 422 w 931"/>
              <a:gd name="T9" fmla="*/ 0 h 737"/>
              <a:gd name="T10" fmla="*/ 529 w 931"/>
              <a:gd name="T11" fmla="*/ 10 h 737"/>
              <a:gd name="T12" fmla="*/ 634 w 931"/>
              <a:gd name="T13" fmla="*/ 42 h 737"/>
              <a:gd name="T14" fmla="*/ 729 w 931"/>
              <a:gd name="T15" fmla="*/ 84 h 737"/>
              <a:gd name="T16" fmla="*/ 804 w 931"/>
              <a:gd name="T17" fmla="*/ 145 h 737"/>
              <a:gd name="T18" fmla="*/ 866 w 931"/>
              <a:gd name="T19" fmla="*/ 208 h 737"/>
              <a:gd name="T20" fmla="*/ 909 w 931"/>
              <a:gd name="T21" fmla="*/ 280 h 737"/>
              <a:gd name="T22" fmla="*/ 930 w 931"/>
              <a:gd name="T23" fmla="*/ 364 h 737"/>
              <a:gd name="T24" fmla="*/ 930 w 931"/>
              <a:gd name="T25" fmla="*/ 435 h 737"/>
              <a:gd name="T26" fmla="*/ 909 w 931"/>
              <a:gd name="T27" fmla="*/ 509 h 737"/>
              <a:gd name="T28" fmla="*/ 866 w 931"/>
              <a:gd name="T29" fmla="*/ 580 h 737"/>
              <a:gd name="T30" fmla="*/ 804 w 931"/>
              <a:gd name="T31" fmla="*/ 654 h 737"/>
              <a:gd name="T32" fmla="*/ 719 w 931"/>
              <a:gd name="T33" fmla="*/ 705 h 737"/>
              <a:gd name="T34" fmla="*/ 686 w 931"/>
              <a:gd name="T35" fmla="*/ 726 h 737"/>
              <a:gd name="T36" fmla="*/ 645 w 931"/>
              <a:gd name="T37" fmla="*/ 736 h 737"/>
              <a:gd name="T38" fmla="*/ 0 w 931"/>
              <a:gd name="T39" fmla="*/ 84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31" h="737">
                <a:moveTo>
                  <a:pt x="0" y="84"/>
                </a:moveTo>
                <a:lnTo>
                  <a:pt x="95" y="42"/>
                </a:lnTo>
                <a:lnTo>
                  <a:pt x="201" y="10"/>
                </a:lnTo>
                <a:lnTo>
                  <a:pt x="316" y="0"/>
                </a:lnTo>
                <a:lnTo>
                  <a:pt x="422" y="0"/>
                </a:lnTo>
                <a:lnTo>
                  <a:pt x="529" y="10"/>
                </a:lnTo>
                <a:lnTo>
                  <a:pt x="634" y="42"/>
                </a:lnTo>
                <a:lnTo>
                  <a:pt x="729" y="84"/>
                </a:lnTo>
                <a:lnTo>
                  <a:pt x="804" y="145"/>
                </a:lnTo>
                <a:lnTo>
                  <a:pt x="866" y="208"/>
                </a:lnTo>
                <a:lnTo>
                  <a:pt x="909" y="280"/>
                </a:lnTo>
                <a:lnTo>
                  <a:pt x="930" y="364"/>
                </a:lnTo>
                <a:lnTo>
                  <a:pt x="930" y="435"/>
                </a:lnTo>
                <a:lnTo>
                  <a:pt x="909" y="509"/>
                </a:lnTo>
                <a:lnTo>
                  <a:pt x="866" y="580"/>
                </a:lnTo>
                <a:lnTo>
                  <a:pt x="804" y="654"/>
                </a:lnTo>
                <a:lnTo>
                  <a:pt x="719" y="705"/>
                </a:lnTo>
                <a:lnTo>
                  <a:pt x="686" y="726"/>
                </a:lnTo>
                <a:lnTo>
                  <a:pt x="645" y="736"/>
                </a:lnTo>
                <a:lnTo>
                  <a:pt x="0" y="8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3" name="Freeform 125"/>
          <p:cNvSpPr>
            <a:spLocks/>
          </p:cNvSpPr>
          <p:nvPr/>
        </p:nvSpPr>
        <p:spPr bwMode="auto">
          <a:xfrm>
            <a:off x="5335588" y="3941763"/>
            <a:ext cx="1460500" cy="1169987"/>
          </a:xfrm>
          <a:custGeom>
            <a:avLst/>
            <a:gdLst>
              <a:gd name="T0" fmla="*/ 0 w 920"/>
              <a:gd name="T1" fmla="*/ 84 h 737"/>
              <a:gd name="T2" fmla="*/ 95 w 920"/>
              <a:gd name="T3" fmla="*/ 42 h 737"/>
              <a:gd name="T4" fmla="*/ 200 w 920"/>
              <a:gd name="T5" fmla="*/ 21 h 737"/>
              <a:gd name="T6" fmla="*/ 306 w 920"/>
              <a:gd name="T7" fmla="*/ 0 h 737"/>
              <a:gd name="T8" fmla="*/ 411 w 920"/>
              <a:gd name="T9" fmla="*/ 0 h 737"/>
              <a:gd name="T10" fmla="*/ 517 w 920"/>
              <a:gd name="T11" fmla="*/ 21 h 737"/>
              <a:gd name="T12" fmla="*/ 624 w 920"/>
              <a:gd name="T13" fmla="*/ 52 h 737"/>
              <a:gd name="T14" fmla="*/ 719 w 920"/>
              <a:gd name="T15" fmla="*/ 93 h 737"/>
              <a:gd name="T16" fmla="*/ 791 w 920"/>
              <a:gd name="T17" fmla="*/ 145 h 737"/>
              <a:gd name="T18" fmla="*/ 855 w 920"/>
              <a:gd name="T19" fmla="*/ 208 h 737"/>
              <a:gd name="T20" fmla="*/ 898 w 920"/>
              <a:gd name="T21" fmla="*/ 280 h 737"/>
              <a:gd name="T22" fmla="*/ 919 w 920"/>
              <a:gd name="T23" fmla="*/ 364 h 737"/>
              <a:gd name="T24" fmla="*/ 919 w 920"/>
              <a:gd name="T25" fmla="*/ 435 h 737"/>
              <a:gd name="T26" fmla="*/ 898 w 920"/>
              <a:gd name="T27" fmla="*/ 509 h 737"/>
              <a:gd name="T28" fmla="*/ 855 w 920"/>
              <a:gd name="T29" fmla="*/ 580 h 737"/>
              <a:gd name="T30" fmla="*/ 791 w 920"/>
              <a:gd name="T31" fmla="*/ 643 h 737"/>
              <a:gd name="T32" fmla="*/ 708 w 920"/>
              <a:gd name="T33" fmla="*/ 694 h 737"/>
              <a:gd name="T34" fmla="*/ 676 w 920"/>
              <a:gd name="T35" fmla="*/ 715 h 737"/>
              <a:gd name="T36" fmla="*/ 634 w 920"/>
              <a:gd name="T37" fmla="*/ 736 h 737"/>
              <a:gd name="T38" fmla="*/ 0 w 920"/>
              <a:gd name="T39" fmla="*/ 84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20" h="737">
                <a:moveTo>
                  <a:pt x="0" y="84"/>
                </a:moveTo>
                <a:lnTo>
                  <a:pt x="95" y="42"/>
                </a:lnTo>
                <a:lnTo>
                  <a:pt x="200" y="21"/>
                </a:lnTo>
                <a:lnTo>
                  <a:pt x="306" y="0"/>
                </a:lnTo>
                <a:lnTo>
                  <a:pt x="411" y="0"/>
                </a:lnTo>
                <a:lnTo>
                  <a:pt x="517" y="21"/>
                </a:lnTo>
                <a:lnTo>
                  <a:pt x="624" y="52"/>
                </a:lnTo>
                <a:lnTo>
                  <a:pt x="719" y="93"/>
                </a:lnTo>
                <a:lnTo>
                  <a:pt x="791" y="145"/>
                </a:lnTo>
                <a:lnTo>
                  <a:pt x="855" y="208"/>
                </a:lnTo>
                <a:lnTo>
                  <a:pt x="898" y="280"/>
                </a:lnTo>
                <a:lnTo>
                  <a:pt x="919" y="364"/>
                </a:lnTo>
                <a:lnTo>
                  <a:pt x="919" y="435"/>
                </a:lnTo>
                <a:lnTo>
                  <a:pt x="898" y="509"/>
                </a:lnTo>
                <a:lnTo>
                  <a:pt x="855" y="580"/>
                </a:lnTo>
                <a:lnTo>
                  <a:pt x="791" y="643"/>
                </a:lnTo>
                <a:lnTo>
                  <a:pt x="708" y="694"/>
                </a:lnTo>
                <a:lnTo>
                  <a:pt x="676" y="715"/>
                </a:lnTo>
                <a:lnTo>
                  <a:pt x="634" y="736"/>
                </a:lnTo>
                <a:lnTo>
                  <a:pt x="0" y="84"/>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4" name="Freeform 126"/>
          <p:cNvSpPr>
            <a:spLocks/>
          </p:cNvSpPr>
          <p:nvPr/>
        </p:nvSpPr>
        <p:spPr bwMode="auto">
          <a:xfrm>
            <a:off x="5318125" y="3957638"/>
            <a:ext cx="1462088" cy="1138237"/>
          </a:xfrm>
          <a:custGeom>
            <a:avLst/>
            <a:gdLst>
              <a:gd name="T0" fmla="*/ 0 w 921"/>
              <a:gd name="T1" fmla="*/ 82 h 717"/>
              <a:gd name="T2" fmla="*/ 95 w 921"/>
              <a:gd name="T3" fmla="*/ 42 h 717"/>
              <a:gd name="T4" fmla="*/ 201 w 921"/>
              <a:gd name="T5" fmla="*/ 10 h 717"/>
              <a:gd name="T6" fmla="*/ 306 w 921"/>
              <a:gd name="T7" fmla="*/ 0 h 717"/>
              <a:gd name="T8" fmla="*/ 422 w 921"/>
              <a:gd name="T9" fmla="*/ 0 h 717"/>
              <a:gd name="T10" fmla="*/ 528 w 921"/>
              <a:gd name="T11" fmla="*/ 10 h 717"/>
              <a:gd name="T12" fmla="*/ 623 w 921"/>
              <a:gd name="T13" fmla="*/ 42 h 717"/>
              <a:gd name="T14" fmla="*/ 719 w 921"/>
              <a:gd name="T15" fmla="*/ 82 h 717"/>
              <a:gd name="T16" fmla="*/ 792 w 921"/>
              <a:gd name="T17" fmla="*/ 135 h 717"/>
              <a:gd name="T18" fmla="*/ 856 w 921"/>
              <a:gd name="T19" fmla="*/ 208 h 717"/>
              <a:gd name="T20" fmla="*/ 898 w 921"/>
              <a:gd name="T21" fmla="*/ 270 h 717"/>
              <a:gd name="T22" fmla="*/ 920 w 921"/>
              <a:gd name="T23" fmla="*/ 354 h 717"/>
              <a:gd name="T24" fmla="*/ 920 w 921"/>
              <a:gd name="T25" fmla="*/ 425 h 717"/>
              <a:gd name="T26" fmla="*/ 898 w 921"/>
              <a:gd name="T27" fmla="*/ 499 h 717"/>
              <a:gd name="T28" fmla="*/ 856 w 921"/>
              <a:gd name="T29" fmla="*/ 571 h 717"/>
              <a:gd name="T30" fmla="*/ 792 w 921"/>
              <a:gd name="T31" fmla="*/ 634 h 717"/>
              <a:gd name="T32" fmla="*/ 719 w 921"/>
              <a:gd name="T33" fmla="*/ 685 h 717"/>
              <a:gd name="T34" fmla="*/ 676 w 921"/>
              <a:gd name="T35" fmla="*/ 706 h 717"/>
              <a:gd name="T36" fmla="*/ 645 w 921"/>
              <a:gd name="T37" fmla="*/ 716 h 717"/>
              <a:gd name="T38" fmla="*/ 0 w 921"/>
              <a:gd name="T39" fmla="*/ 82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21" h="717">
                <a:moveTo>
                  <a:pt x="0" y="82"/>
                </a:moveTo>
                <a:lnTo>
                  <a:pt x="95" y="42"/>
                </a:lnTo>
                <a:lnTo>
                  <a:pt x="201" y="10"/>
                </a:lnTo>
                <a:lnTo>
                  <a:pt x="306" y="0"/>
                </a:lnTo>
                <a:lnTo>
                  <a:pt x="422" y="0"/>
                </a:lnTo>
                <a:lnTo>
                  <a:pt x="528" y="10"/>
                </a:lnTo>
                <a:lnTo>
                  <a:pt x="623" y="42"/>
                </a:lnTo>
                <a:lnTo>
                  <a:pt x="719" y="82"/>
                </a:lnTo>
                <a:lnTo>
                  <a:pt x="792" y="135"/>
                </a:lnTo>
                <a:lnTo>
                  <a:pt x="856" y="208"/>
                </a:lnTo>
                <a:lnTo>
                  <a:pt x="898" y="270"/>
                </a:lnTo>
                <a:lnTo>
                  <a:pt x="920" y="354"/>
                </a:lnTo>
                <a:lnTo>
                  <a:pt x="920" y="425"/>
                </a:lnTo>
                <a:lnTo>
                  <a:pt x="898" y="499"/>
                </a:lnTo>
                <a:lnTo>
                  <a:pt x="856" y="571"/>
                </a:lnTo>
                <a:lnTo>
                  <a:pt x="792" y="634"/>
                </a:lnTo>
                <a:lnTo>
                  <a:pt x="719" y="685"/>
                </a:lnTo>
                <a:lnTo>
                  <a:pt x="676" y="706"/>
                </a:lnTo>
                <a:lnTo>
                  <a:pt x="645" y="716"/>
                </a:lnTo>
                <a:lnTo>
                  <a:pt x="0" y="8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5" name="Freeform 127"/>
          <p:cNvSpPr>
            <a:spLocks/>
          </p:cNvSpPr>
          <p:nvPr/>
        </p:nvSpPr>
        <p:spPr bwMode="auto">
          <a:xfrm>
            <a:off x="5318125" y="3957638"/>
            <a:ext cx="1444625" cy="1138237"/>
          </a:xfrm>
          <a:custGeom>
            <a:avLst/>
            <a:gdLst>
              <a:gd name="T0" fmla="*/ 0 w 910"/>
              <a:gd name="T1" fmla="*/ 82 h 717"/>
              <a:gd name="T2" fmla="*/ 95 w 910"/>
              <a:gd name="T3" fmla="*/ 42 h 717"/>
              <a:gd name="T4" fmla="*/ 201 w 910"/>
              <a:gd name="T5" fmla="*/ 10 h 717"/>
              <a:gd name="T6" fmla="*/ 306 w 910"/>
              <a:gd name="T7" fmla="*/ 0 h 717"/>
              <a:gd name="T8" fmla="*/ 411 w 910"/>
              <a:gd name="T9" fmla="*/ 0 h 717"/>
              <a:gd name="T10" fmla="*/ 517 w 910"/>
              <a:gd name="T11" fmla="*/ 21 h 717"/>
              <a:gd name="T12" fmla="*/ 612 w 910"/>
              <a:gd name="T13" fmla="*/ 42 h 717"/>
              <a:gd name="T14" fmla="*/ 707 w 910"/>
              <a:gd name="T15" fmla="*/ 82 h 717"/>
              <a:gd name="T16" fmla="*/ 792 w 910"/>
              <a:gd name="T17" fmla="*/ 145 h 717"/>
              <a:gd name="T18" fmla="*/ 845 w 910"/>
              <a:gd name="T19" fmla="*/ 208 h 717"/>
              <a:gd name="T20" fmla="*/ 887 w 910"/>
              <a:gd name="T21" fmla="*/ 270 h 717"/>
              <a:gd name="T22" fmla="*/ 909 w 910"/>
              <a:gd name="T23" fmla="*/ 354 h 717"/>
              <a:gd name="T24" fmla="*/ 909 w 910"/>
              <a:gd name="T25" fmla="*/ 425 h 717"/>
              <a:gd name="T26" fmla="*/ 887 w 910"/>
              <a:gd name="T27" fmla="*/ 499 h 717"/>
              <a:gd name="T28" fmla="*/ 845 w 910"/>
              <a:gd name="T29" fmla="*/ 560 h 717"/>
              <a:gd name="T30" fmla="*/ 781 w 910"/>
              <a:gd name="T31" fmla="*/ 623 h 717"/>
              <a:gd name="T32" fmla="*/ 707 w 910"/>
              <a:gd name="T33" fmla="*/ 674 h 717"/>
              <a:gd name="T34" fmla="*/ 665 w 910"/>
              <a:gd name="T35" fmla="*/ 695 h 717"/>
              <a:gd name="T36" fmla="*/ 634 w 910"/>
              <a:gd name="T37" fmla="*/ 716 h 717"/>
              <a:gd name="T38" fmla="*/ 0 w 910"/>
              <a:gd name="T39" fmla="*/ 82 h 7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0" h="717">
                <a:moveTo>
                  <a:pt x="0" y="82"/>
                </a:moveTo>
                <a:lnTo>
                  <a:pt x="95" y="42"/>
                </a:lnTo>
                <a:lnTo>
                  <a:pt x="201" y="10"/>
                </a:lnTo>
                <a:lnTo>
                  <a:pt x="306" y="0"/>
                </a:lnTo>
                <a:lnTo>
                  <a:pt x="411" y="0"/>
                </a:lnTo>
                <a:lnTo>
                  <a:pt x="517" y="21"/>
                </a:lnTo>
                <a:lnTo>
                  <a:pt x="612" y="42"/>
                </a:lnTo>
                <a:lnTo>
                  <a:pt x="707" y="82"/>
                </a:lnTo>
                <a:lnTo>
                  <a:pt x="792" y="145"/>
                </a:lnTo>
                <a:lnTo>
                  <a:pt x="845" y="208"/>
                </a:lnTo>
                <a:lnTo>
                  <a:pt x="887" y="270"/>
                </a:lnTo>
                <a:lnTo>
                  <a:pt x="909" y="354"/>
                </a:lnTo>
                <a:lnTo>
                  <a:pt x="909" y="425"/>
                </a:lnTo>
                <a:lnTo>
                  <a:pt x="887" y="499"/>
                </a:lnTo>
                <a:lnTo>
                  <a:pt x="845" y="560"/>
                </a:lnTo>
                <a:lnTo>
                  <a:pt x="781" y="623"/>
                </a:lnTo>
                <a:lnTo>
                  <a:pt x="707" y="674"/>
                </a:lnTo>
                <a:lnTo>
                  <a:pt x="665" y="695"/>
                </a:lnTo>
                <a:lnTo>
                  <a:pt x="634" y="716"/>
                </a:lnTo>
                <a:lnTo>
                  <a:pt x="0" y="8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6" name="Freeform 128"/>
          <p:cNvSpPr>
            <a:spLocks/>
          </p:cNvSpPr>
          <p:nvPr/>
        </p:nvSpPr>
        <p:spPr bwMode="auto">
          <a:xfrm>
            <a:off x="5299075" y="3975100"/>
            <a:ext cx="1444625" cy="1104900"/>
          </a:xfrm>
          <a:custGeom>
            <a:avLst/>
            <a:gdLst>
              <a:gd name="T0" fmla="*/ 0 w 910"/>
              <a:gd name="T1" fmla="*/ 72 h 696"/>
              <a:gd name="T2" fmla="*/ 97 w 910"/>
              <a:gd name="T3" fmla="*/ 31 h 696"/>
              <a:gd name="T4" fmla="*/ 202 w 910"/>
              <a:gd name="T5" fmla="*/ 10 h 696"/>
              <a:gd name="T6" fmla="*/ 307 w 910"/>
              <a:gd name="T7" fmla="*/ 0 h 696"/>
              <a:gd name="T8" fmla="*/ 413 w 910"/>
              <a:gd name="T9" fmla="*/ 0 h 696"/>
              <a:gd name="T10" fmla="*/ 518 w 910"/>
              <a:gd name="T11" fmla="*/ 10 h 696"/>
              <a:gd name="T12" fmla="*/ 624 w 910"/>
              <a:gd name="T13" fmla="*/ 42 h 696"/>
              <a:gd name="T14" fmla="*/ 708 w 910"/>
              <a:gd name="T15" fmla="*/ 82 h 696"/>
              <a:gd name="T16" fmla="*/ 793 w 910"/>
              <a:gd name="T17" fmla="*/ 135 h 696"/>
              <a:gd name="T18" fmla="*/ 847 w 910"/>
              <a:gd name="T19" fmla="*/ 198 h 696"/>
              <a:gd name="T20" fmla="*/ 888 w 910"/>
              <a:gd name="T21" fmla="*/ 270 h 696"/>
              <a:gd name="T22" fmla="*/ 909 w 910"/>
              <a:gd name="T23" fmla="*/ 333 h 696"/>
              <a:gd name="T24" fmla="*/ 909 w 910"/>
              <a:gd name="T25" fmla="*/ 404 h 696"/>
              <a:gd name="T26" fmla="*/ 888 w 910"/>
              <a:gd name="T27" fmla="*/ 478 h 696"/>
              <a:gd name="T28" fmla="*/ 847 w 910"/>
              <a:gd name="T29" fmla="*/ 550 h 696"/>
              <a:gd name="T30" fmla="*/ 783 w 910"/>
              <a:gd name="T31" fmla="*/ 613 h 696"/>
              <a:gd name="T32" fmla="*/ 708 w 910"/>
              <a:gd name="T33" fmla="*/ 664 h 696"/>
              <a:gd name="T34" fmla="*/ 677 w 910"/>
              <a:gd name="T35" fmla="*/ 685 h 696"/>
              <a:gd name="T36" fmla="*/ 634 w 910"/>
              <a:gd name="T37" fmla="*/ 695 h 696"/>
              <a:gd name="T38" fmla="*/ 0 w 910"/>
              <a:gd name="T39" fmla="*/ 72 h 6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10" h="696">
                <a:moveTo>
                  <a:pt x="0" y="72"/>
                </a:moveTo>
                <a:lnTo>
                  <a:pt x="97" y="31"/>
                </a:lnTo>
                <a:lnTo>
                  <a:pt x="202" y="10"/>
                </a:lnTo>
                <a:lnTo>
                  <a:pt x="307" y="0"/>
                </a:lnTo>
                <a:lnTo>
                  <a:pt x="413" y="0"/>
                </a:lnTo>
                <a:lnTo>
                  <a:pt x="518" y="10"/>
                </a:lnTo>
                <a:lnTo>
                  <a:pt x="624" y="42"/>
                </a:lnTo>
                <a:lnTo>
                  <a:pt x="708" y="82"/>
                </a:lnTo>
                <a:lnTo>
                  <a:pt x="793" y="135"/>
                </a:lnTo>
                <a:lnTo>
                  <a:pt x="847" y="198"/>
                </a:lnTo>
                <a:lnTo>
                  <a:pt x="888" y="270"/>
                </a:lnTo>
                <a:lnTo>
                  <a:pt x="909" y="333"/>
                </a:lnTo>
                <a:lnTo>
                  <a:pt x="909" y="404"/>
                </a:lnTo>
                <a:lnTo>
                  <a:pt x="888" y="478"/>
                </a:lnTo>
                <a:lnTo>
                  <a:pt x="847" y="550"/>
                </a:lnTo>
                <a:lnTo>
                  <a:pt x="783" y="613"/>
                </a:lnTo>
                <a:lnTo>
                  <a:pt x="708" y="664"/>
                </a:lnTo>
                <a:lnTo>
                  <a:pt x="677" y="685"/>
                </a:lnTo>
                <a:lnTo>
                  <a:pt x="634" y="695"/>
                </a:lnTo>
                <a:lnTo>
                  <a:pt x="0" y="7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7" name="Freeform 129"/>
          <p:cNvSpPr>
            <a:spLocks/>
          </p:cNvSpPr>
          <p:nvPr/>
        </p:nvSpPr>
        <p:spPr bwMode="auto">
          <a:xfrm>
            <a:off x="5299075" y="3975100"/>
            <a:ext cx="1428750" cy="1085850"/>
          </a:xfrm>
          <a:custGeom>
            <a:avLst/>
            <a:gdLst>
              <a:gd name="T0" fmla="*/ 0 w 900"/>
              <a:gd name="T1" fmla="*/ 82 h 684"/>
              <a:gd name="T2" fmla="*/ 97 w 900"/>
              <a:gd name="T3" fmla="*/ 42 h 684"/>
              <a:gd name="T4" fmla="*/ 192 w 900"/>
              <a:gd name="T5" fmla="*/ 10 h 684"/>
              <a:gd name="T6" fmla="*/ 297 w 900"/>
              <a:gd name="T7" fmla="*/ 0 h 684"/>
              <a:gd name="T8" fmla="*/ 403 w 900"/>
              <a:gd name="T9" fmla="*/ 0 h 684"/>
              <a:gd name="T10" fmla="*/ 508 w 900"/>
              <a:gd name="T11" fmla="*/ 10 h 684"/>
              <a:gd name="T12" fmla="*/ 614 w 900"/>
              <a:gd name="T13" fmla="*/ 42 h 684"/>
              <a:gd name="T14" fmla="*/ 698 w 900"/>
              <a:gd name="T15" fmla="*/ 82 h 684"/>
              <a:gd name="T16" fmla="*/ 783 w 900"/>
              <a:gd name="T17" fmla="*/ 135 h 684"/>
              <a:gd name="T18" fmla="*/ 837 w 900"/>
              <a:gd name="T19" fmla="*/ 197 h 684"/>
              <a:gd name="T20" fmla="*/ 878 w 900"/>
              <a:gd name="T21" fmla="*/ 269 h 684"/>
              <a:gd name="T22" fmla="*/ 899 w 900"/>
              <a:gd name="T23" fmla="*/ 332 h 684"/>
              <a:gd name="T24" fmla="*/ 899 w 900"/>
              <a:gd name="T25" fmla="*/ 404 h 684"/>
              <a:gd name="T26" fmla="*/ 878 w 900"/>
              <a:gd name="T27" fmla="*/ 477 h 684"/>
              <a:gd name="T28" fmla="*/ 837 w 900"/>
              <a:gd name="T29" fmla="*/ 538 h 684"/>
              <a:gd name="T30" fmla="*/ 773 w 900"/>
              <a:gd name="T31" fmla="*/ 601 h 684"/>
              <a:gd name="T32" fmla="*/ 698 w 900"/>
              <a:gd name="T33" fmla="*/ 653 h 684"/>
              <a:gd name="T34" fmla="*/ 667 w 900"/>
              <a:gd name="T35" fmla="*/ 673 h 684"/>
              <a:gd name="T36" fmla="*/ 624 w 900"/>
              <a:gd name="T37" fmla="*/ 683 h 684"/>
              <a:gd name="T38" fmla="*/ 0 w 900"/>
              <a:gd name="T39" fmla="*/ 82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900" h="684">
                <a:moveTo>
                  <a:pt x="0" y="82"/>
                </a:moveTo>
                <a:lnTo>
                  <a:pt x="97" y="42"/>
                </a:lnTo>
                <a:lnTo>
                  <a:pt x="192" y="10"/>
                </a:lnTo>
                <a:lnTo>
                  <a:pt x="297" y="0"/>
                </a:lnTo>
                <a:lnTo>
                  <a:pt x="403" y="0"/>
                </a:lnTo>
                <a:lnTo>
                  <a:pt x="508" y="10"/>
                </a:lnTo>
                <a:lnTo>
                  <a:pt x="614" y="42"/>
                </a:lnTo>
                <a:lnTo>
                  <a:pt x="698" y="82"/>
                </a:lnTo>
                <a:lnTo>
                  <a:pt x="783" y="135"/>
                </a:lnTo>
                <a:lnTo>
                  <a:pt x="837" y="197"/>
                </a:lnTo>
                <a:lnTo>
                  <a:pt x="878" y="269"/>
                </a:lnTo>
                <a:lnTo>
                  <a:pt x="899" y="332"/>
                </a:lnTo>
                <a:lnTo>
                  <a:pt x="899" y="404"/>
                </a:lnTo>
                <a:lnTo>
                  <a:pt x="878" y="477"/>
                </a:lnTo>
                <a:lnTo>
                  <a:pt x="837" y="538"/>
                </a:lnTo>
                <a:lnTo>
                  <a:pt x="773" y="601"/>
                </a:lnTo>
                <a:lnTo>
                  <a:pt x="698" y="653"/>
                </a:lnTo>
                <a:lnTo>
                  <a:pt x="667" y="673"/>
                </a:lnTo>
                <a:lnTo>
                  <a:pt x="624" y="683"/>
                </a:lnTo>
                <a:lnTo>
                  <a:pt x="0" y="8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8" name="Freeform 130"/>
          <p:cNvSpPr>
            <a:spLocks/>
          </p:cNvSpPr>
          <p:nvPr/>
        </p:nvSpPr>
        <p:spPr bwMode="auto">
          <a:xfrm>
            <a:off x="5299075" y="3975100"/>
            <a:ext cx="1411288" cy="1085850"/>
          </a:xfrm>
          <a:custGeom>
            <a:avLst/>
            <a:gdLst>
              <a:gd name="T0" fmla="*/ 0 w 889"/>
              <a:gd name="T1" fmla="*/ 82 h 684"/>
              <a:gd name="T2" fmla="*/ 85 w 889"/>
              <a:gd name="T3" fmla="*/ 42 h 684"/>
              <a:gd name="T4" fmla="*/ 192 w 889"/>
              <a:gd name="T5" fmla="*/ 21 h 684"/>
              <a:gd name="T6" fmla="*/ 297 w 889"/>
              <a:gd name="T7" fmla="*/ 0 h 684"/>
              <a:gd name="T8" fmla="*/ 402 w 889"/>
              <a:gd name="T9" fmla="*/ 10 h 684"/>
              <a:gd name="T10" fmla="*/ 508 w 889"/>
              <a:gd name="T11" fmla="*/ 21 h 684"/>
              <a:gd name="T12" fmla="*/ 603 w 889"/>
              <a:gd name="T13" fmla="*/ 42 h 684"/>
              <a:gd name="T14" fmla="*/ 688 w 889"/>
              <a:gd name="T15" fmla="*/ 82 h 684"/>
              <a:gd name="T16" fmla="*/ 772 w 889"/>
              <a:gd name="T17" fmla="*/ 135 h 684"/>
              <a:gd name="T18" fmla="*/ 836 w 889"/>
              <a:gd name="T19" fmla="*/ 197 h 684"/>
              <a:gd name="T20" fmla="*/ 867 w 889"/>
              <a:gd name="T21" fmla="*/ 269 h 684"/>
              <a:gd name="T22" fmla="*/ 888 w 889"/>
              <a:gd name="T23" fmla="*/ 332 h 684"/>
              <a:gd name="T24" fmla="*/ 888 w 889"/>
              <a:gd name="T25" fmla="*/ 404 h 684"/>
              <a:gd name="T26" fmla="*/ 867 w 889"/>
              <a:gd name="T27" fmla="*/ 477 h 684"/>
              <a:gd name="T28" fmla="*/ 826 w 889"/>
              <a:gd name="T29" fmla="*/ 538 h 684"/>
              <a:gd name="T30" fmla="*/ 772 w 889"/>
              <a:gd name="T31" fmla="*/ 601 h 684"/>
              <a:gd name="T32" fmla="*/ 688 w 889"/>
              <a:gd name="T33" fmla="*/ 653 h 684"/>
              <a:gd name="T34" fmla="*/ 656 w 889"/>
              <a:gd name="T35" fmla="*/ 662 h 684"/>
              <a:gd name="T36" fmla="*/ 613 w 889"/>
              <a:gd name="T37" fmla="*/ 683 h 684"/>
              <a:gd name="T38" fmla="*/ 0 w 889"/>
              <a:gd name="T39" fmla="*/ 82 h 6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89" h="684">
                <a:moveTo>
                  <a:pt x="0" y="82"/>
                </a:moveTo>
                <a:lnTo>
                  <a:pt x="85" y="42"/>
                </a:lnTo>
                <a:lnTo>
                  <a:pt x="192" y="21"/>
                </a:lnTo>
                <a:lnTo>
                  <a:pt x="297" y="0"/>
                </a:lnTo>
                <a:lnTo>
                  <a:pt x="402" y="10"/>
                </a:lnTo>
                <a:lnTo>
                  <a:pt x="508" y="21"/>
                </a:lnTo>
                <a:lnTo>
                  <a:pt x="603" y="42"/>
                </a:lnTo>
                <a:lnTo>
                  <a:pt x="688" y="82"/>
                </a:lnTo>
                <a:lnTo>
                  <a:pt x="772" y="135"/>
                </a:lnTo>
                <a:lnTo>
                  <a:pt x="836" y="197"/>
                </a:lnTo>
                <a:lnTo>
                  <a:pt x="867" y="269"/>
                </a:lnTo>
                <a:lnTo>
                  <a:pt x="888" y="332"/>
                </a:lnTo>
                <a:lnTo>
                  <a:pt x="888" y="404"/>
                </a:lnTo>
                <a:lnTo>
                  <a:pt x="867" y="477"/>
                </a:lnTo>
                <a:lnTo>
                  <a:pt x="826" y="538"/>
                </a:lnTo>
                <a:lnTo>
                  <a:pt x="772" y="601"/>
                </a:lnTo>
                <a:lnTo>
                  <a:pt x="688" y="653"/>
                </a:lnTo>
                <a:lnTo>
                  <a:pt x="656" y="662"/>
                </a:lnTo>
                <a:lnTo>
                  <a:pt x="613" y="683"/>
                </a:lnTo>
                <a:lnTo>
                  <a:pt x="0" y="8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099" name="Freeform 131"/>
          <p:cNvSpPr>
            <a:spLocks/>
          </p:cNvSpPr>
          <p:nvPr/>
        </p:nvSpPr>
        <p:spPr bwMode="auto">
          <a:xfrm>
            <a:off x="5283200" y="3990975"/>
            <a:ext cx="1411288" cy="1055688"/>
          </a:xfrm>
          <a:custGeom>
            <a:avLst/>
            <a:gdLst>
              <a:gd name="T0" fmla="*/ 0 w 889"/>
              <a:gd name="T1" fmla="*/ 72 h 665"/>
              <a:gd name="T2" fmla="*/ 95 w 889"/>
              <a:gd name="T3" fmla="*/ 42 h 665"/>
              <a:gd name="T4" fmla="*/ 190 w 889"/>
              <a:gd name="T5" fmla="*/ 10 h 665"/>
              <a:gd name="T6" fmla="*/ 297 w 889"/>
              <a:gd name="T7" fmla="*/ 0 h 665"/>
              <a:gd name="T8" fmla="*/ 402 w 889"/>
              <a:gd name="T9" fmla="*/ 0 h 665"/>
              <a:gd name="T10" fmla="*/ 508 w 889"/>
              <a:gd name="T11" fmla="*/ 10 h 665"/>
              <a:gd name="T12" fmla="*/ 603 w 889"/>
              <a:gd name="T13" fmla="*/ 42 h 665"/>
              <a:gd name="T14" fmla="*/ 698 w 889"/>
              <a:gd name="T15" fmla="*/ 82 h 665"/>
              <a:gd name="T16" fmla="*/ 772 w 889"/>
              <a:gd name="T17" fmla="*/ 135 h 665"/>
              <a:gd name="T18" fmla="*/ 836 w 889"/>
              <a:gd name="T19" fmla="*/ 187 h 665"/>
              <a:gd name="T20" fmla="*/ 867 w 889"/>
              <a:gd name="T21" fmla="*/ 259 h 665"/>
              <a:gd name="T22" fmla="*/ 888 w 889"/>
              <a:gd name="T23" fmla="*/ 322 h 665"/>
              <a:gd name="T24" fmla="*/ 888 w 889"/>
              <a:gd name="T25" fmla="*/ 394 h 665"/>
              <a:gd name="T26" fmla="*/ 867 w 889"/>
              <a:gd name="T27" fmla="*/ 457 h 665"/>
              <a:gd name="T28" fmla="*/ 824 w 889"/>
              <a:gd name="T29" fmla="*/ 529 h 665"/>
              <a:gd name="T30" fmla="*/ 772 w 889"/>
              <a:gd name="T31" fmla="*/ 582 h 665"/>
              <a:gd name="T32" fmla="*/ 688 w 889"/>
              <a:gd name="T33" fmla="*/ 634 h 665"/>
              <a:gd name="T34" fmla="*/ 656 w 889"/>
              <a:gd name="T35" fmla="*/ 654 h 665"/>
              <a:gd name="T36" fmla="*/ 624 w 889"/>
              <a:gd name="T37" fmla="*/ 664 h 665"/>
              <a:gd name="T38" fmla="*/ 0 w 889"/>
              <a:gd name="T39" fmla="*/ 72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89" h="665">
                <a:moveTo>
                  <a:pt x="0" y="72"/>
                </a:moveTo>
                <a:lnTo>
                  <a:pt x="95" y="42"/>
                </a:lnTo>
                <a:lnTo>
                  <a:pt x="190" y="10"/>
                </a:lnTo>
                <a:lnTo>
                  <a:pt x="297" y="0"/>
                </a:lnTo>
                <a:lnTo>
                  <a:pt x="402" y="0"/>
                </a:lnTo>
                <a:lnTo>
                  <a:pt x="508" y="10"/>
                </a:lnTo>
                <a:lnTo>
                  <a:pt x="603" y="42"/>
                </a:lnTo>
                <a:lnTo>
                  <a:pt x="698" y="82"/>
                </a:lnTo>
                <a:lnTo>
                  <a:pt x="772" y="135"/>
                </a:lnTo>
                <a:lnTo>
                  <a:pt x="836" y="187"/>
                </a:lnTo>
                <a:lnTo>
                  <a:pt x="867" y="259"/>
                </a:lnTo>
                <a:lnTo>
                  <a:pt x="888" y="322"/>
                </a:lnTo>
                <a:lnTo>
                  <a:pt x="888" y="394"/>
                </a:lnTo>
                <a:lnTo>
                  <a:pt x="867" y="457"/>
                </a:lnTo>
                <a:lnTo>
                  <a:pt x="824" y="529"/>
                </a:lnTo>
                <a:lnTo>
                  <a:pt x="772" y="582"/>
                </a:lnTo>
                <a:lnTo>
                  <a:pt x="688" y="634"/>
                </a:lnTo>
                <a:lnTo>
                  <a:pt x="656" y="654"/>
                </a:lnTo>
                <a:lnTo>
                  <a:pt x="624" y="664"/>
                </a:lnTo>
                <a:lnTo>
                  <a:pt x="0" y="72"/>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00" name="Freeform 132"/>
          <p:cNvSpPr>
            <a:spLocks/>
          </p:cNvSpPr>
          <p:nvPr/>
        </p:nvSpPr>
        <p:spPr bwMode="auto">
          <a:xfrm>
            <a:off x="2301875" y="4124325"/>
            <a:ext cx="4189413" cy="1420813"/>
          </a:xfrm>
          <a:custGeom>
            <a:avLst/>
            <a:gdLst>
              <a:gd name="T0" fmla="*/ 1075 w 2639"/>
              <a:gd name="T1" fmla="*/ 21 h 895"/>
              <a:gd name="T2" fmla="*/ 478 w 2639"/>
              <a:gd name="T3" fmla="*/ 53 h 895"/>
              <a:gd name="T4" fmla="*/ 0 w 2639"/>
              <a:gd name="T5" fmla="*/ 333 h 895"/>
              <a:gd name="T6" fmla="*/ 904 w 2639"/>
              <a:gd name="T7" fmla="*/ 894 h 895"/>
              <a:gd name="T8" fmla="*/ 2075 w 2639"/>
              <a:gd name="T9" fmla="*/ 687 h 895"/>
              <a:gd name="T10" fmla="*/ 2638 w 2639"/>
              <a:gd name="T11" fmla="*/ 468 h 895"/>
              <a:gd name="T12" fmla="*/ 1989 w 2639"/>
              <a:gd name="T13" fmla="*/ 0 h 895"/>
              <a:gd name="T14" fmla="*/ 1075 w 2639"/>
              <a:gd name="T15" fmla="*/ 21 h 8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39" h="895">
                <a:moveTo>
                  <a:pt x="1075" y="21"/>
                </a:moveTo>
                <a:lnTo>
                  <a:pt x="478" y="53"/>
                </a:lnTo>
                <a:lnTo>
                  <a:pt x="0" y="333"/>
                </a:lnTo>
                <a:lnTo>
                  <a:pt x="904" y="894"/>
                </a:lnTo>
                <a:lnTo>
                  <a:pt x="2075" y="687"/>
                </a:lnTo>
                <a:lnTo>
                  <a:pt x="2638" y="468"/>
                </a:lnTo>
                <a:lnTo>
                  <a:pt x="1989" y="0"/>
                </a:lnTo>
                <a:lnTo>
                  <a:pt x="1075" y="2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01" name="Arc 133"/>
          <p:cNvSpPr>
            <a:spLocks/>
          </p:cNvSpPr>
          <p:nvPr/>
        </p:nvSpPr>
        <p:spPr bwMode="auto">
          <a:xfrm>
            <a:off x="5278438" y="3990975"/>
            <a:ext cx="1416050" cy="1042988"/>
          </a:xfrm>
          <a:custGeom>
            <a:avLst/>
            <a:gdLst>
              <a:gd name="G0" fmla="+- 13733 0 0"/>
              <a:gd name="G1" fmla="+- 21600 0 0"/>
              <a:gd name="G2" fmla="+- 21600 0 0"/>
              <a:gd name="T0" fmla="*/ 0 w 35333"/>
              <a:gd name="T1" fmla="*/ 4928 h 40282"/>
              <a:gd name="T2" fmla="*/ 24574 w 35333"/>
              <a:gd name="T3" fmla="*/ 40282 h 40282"/>
              <a:gd name="T4" fmla="*/ 13733 w 35333"/>
              <a:gd name="T5" fmla="*/ 21600 h 40282"/>
            </a:gdLst>
            <a:ahLst/>
            <a:cxnLst>
              <a:cxn ang="0">
                <a:pos x="T0" y="T1"/>
              </a:cxn>
              <a:cxn ang="0">
                <a:pos x="T2" y="T3"/>
              </a:cxn>
              <a:cxn ang="0">
                <a:pos x="T4" y="T5"/>
              </a:cxn>
            </a:cxnLst>
            <a:rect l="0" t="0" r="r" b="b"/>
            <a:pathLst>
              <a:path w="35333" h="40282" fill="none" extrusionOk="0">
                <a:moveTo>
                  <a:pt x="-1" y="4927"/>
                </a:moveTo>
                <a:cubicBezTo>
                  <a:pt x="3867" y="1742"/>
                  <a:pt x="8722" y="-1"/>
                  <a:pt x="13733" y="0"/>
                </a:cubicBezTo>
                <a:cubicBezTo>
                  <a:pt x="25662" y="0"/>
                  <a:pt x="35333" y="9670"/>
                  <a:pt x="35333" y="21600"/>
                </a:cubicBezTo>
                <a:cubicBezTo>
                  <a:pt x="35333" y="29299"/>
                  <a:pt x="31234" y="36417"/>
                  <a:pt x="24574" y="40282"/>
                </a:cubicBezTo>
              </a:path>
              <a:path w="35333" h="40282" stroke="0" extrusionOk="0">
                <a:moveTo>
                  <a:pt x="-1" y="4927"/>
                </a:moveTo>
                <a:cubicBezTo>
                  <a:pt x="3867" y="1742"/>
                  <a:pt x="8722" y="-1"/>
                  <a:pt x="13733" y="0"/>
                </a:cubicBezTo>
                <a:cubicBezTo>
                  <a:pt x="25662" y="0"/>
                  <a:pt x="35333" y="9670"/>
                  <a:pt x="35333" y="21600"/>
                </a:cubicBezTo>
                <a:cubicBezTo>
                  <a:pt x="35333" y="29299"/>
                  <a:pt x="31234" y="36417"/>
                  <a:pt x="24574" y="40282"/>
                </a:cubicBezTo>
                <a:lnTo>
                  <a:pt x="13733" y="21600"/>
                </a:lnTo>
                <a:close/>
              </a:path>
            </a:pathLst>
          </a:custGeom>
          <a:solidFill>
            <a:srgbClr val="BBBBBB"/>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02" name="Freeform 134"/>
          <p:cNvSpPr>
            <a:spLocks/>
          </p:cNvSpPr>
          <p:nvPr/>
        </p:nvSpPr>
        <p:spPr bwMode="auto">
          <a:xfrm>
            <a:off x="2301875" y="4124325"/>
            <a:ext cx="4189413" cy="1420813"/>
          </a:xfrm>
          <a:custGeom>
            <a:avLst/>
            <a:gdLst>
              <a:gd name="T0" fmla="*/ 1075 w 2639"/>
              <a:gd name="T1" fmla="*/ 21 h 895"/>
              <a:gd name="T2" fmla="*/ 478 w 2639"/>
              <a:gd name="T3" fmla="*/ 53 h 895"/>
              <a:gd name="T4" fmla="*/ 0 w 2639"/>
              <a:gd name="T5" fmla="*/ 333 h 895"/>
              <a:gd name="T6" fmla="*/ 904 w 2639"/>
              <a:gd name="T7" fmla="*/ 894 h 895"/>
              <a:gd name="T8" fmla="*/ 2075 w 2639"/>
              <a:gd name="T9" fmla="*/ 687 h 895"/>
              <a:gd name="T10" fmla="*/ 2638 w 2639"/>
              <a:gd name="T11" fmla="*/ 468 h 895"/>
              <a:gd name="T12" fmla="*/ 1989 w 2639"/>
              <a:gd name="T13" fmla="*/ 0 h 895"/>
              <a:gd name="T14" fmla="*/ 1075 w 2639"/>
              <a:gd name="T15" fmla="*/ 21 h 89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639" h="895">
                <a:moveTo>
                  <a:pt x="1075" y="21"/>
                </a:moveTo>
                <a:lnTo>
                  <a:pt x="478" y="53"/>
                </a:lnTo>
                <a:lnTo>
                  <a:pt x="0" y="333"/>
                </a:lnTo>
                <a:lnTo>
                  <a:pt x="904" y="894"/>
                </a:lnTo>
                <a:lnTo>
                  <a:pt x="2075" y="687"/>
                </a:lnTo>
                <a:lnTo>
                  <a:pt x="2638" y="468"/>
                </a:lnTo>
                <a:lnTo>
                  <a:pt x="1989" y="0"/>
                </a:lnTo>
                <a:lnTo>
                  <a:pt x="1075" y="21"/>
                </a:lnTo>
              </a:path>
            </a:pathLst>
          </a:custGeom>
          <a:solidFill>
            <a:srgbClr val="BBBBBB"/>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pic>
        <p:nvPicPr>
          <p:cNvPr id="84103" name="Picture 135"/>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78450" y="4083050"/>
            <a:ext cx="96837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4104" name="Picture 136"/>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984625" y="5314950"/>
            <a:ext cx="968375" cy="28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4105" name="Picture 137"/>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875463" y="5022850"/>
            <a:ext cx="549275" cy="99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4106" name="Picture 138"/>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25813" y="4159250"/>
            <a:ext cx="968375" cy="287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107" name="Line 139"/>
          <p:cNvSpPr>
            <a:spLocks noChangeShapeType="1"/>
          </p:cNvSpPr>
          <p:nvPr/>
        </p:nvSpPr>
        <p:spPr bwMode="auto">
          <a:xfrm>
            <a:off x="3886200" y="4552950"/>
            <a:ext cx="457200" cy="7699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08" name="Line 140"/>
          <p:cNvSpPr>
            <a:spLocks noChangeShapeType="1"/>
          </p:cNvSpPr>
          <p:nvPr/>
        </p:nvSpPr>
        <p:spPr bwMode="auto">
          <a:xfrm flipV="1">
            <a:off x="4724400" y="4475163"/>
            <a:ext cx="914400" cy="925512"/>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09" name="Line 141"/>
          <p:cNvSpPr>
            <a:spLocks noChangeShapeType="1"/>
          </p:cNvSpPr>
          <p:nvPr/>
        </p:nvSpPr>
        <p:spPr bwMode="auto">
          <a:xfrm flipV="1">
            <a:off x="3886200" y="4398963"/>
            <a:ext cx="1752600" cy="15398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10" name="Line 142"/>
          <p:cNvSpPr>
            <a:spLocks noChangeShapeType="1"/>
          </p:cNvSpPr>
          <p:nvPr/>
        </p:nvSpPr>
        <p:spPr bwMode="auto">
          <a:xfrm>
            <a:off x="5867400" y="4398963"/>
            <a:ext cx="990600" cy="7699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11" name="Line 143"/>
          <p:cNvSpPr>
            <a:spLocks noChangeShapeType="1"/>
          </p:cNvSpPr>
          <p:nvPr/>
        </p:nvSpPr>
        <p:spPr bwMode="auto">
          <a:xfrm>
            <a:off x="1905000" y="3244850"/>
            <a:ext cx="1600200" cy="846138"/>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12" name="Line 144"/>
          <p:cNvSpPr>
            <a:spLocks noChangeShapeType="1"/>
          </p:cNvSpPr>
          <p:nvPr/>
        </p:nvSpPr>
        <p:spPr bwMode="auto">
          <a:xfrm flipH="1">
            <a:off x="5943600" y="3629025"/>
            <a:ext cx="152400" cy="46196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13" name="Line 145"/>
          <p:cNvSpPr>
            <a:spLocks noChangeShapeType="1"/>
          </p:cNvSpPr>
          <p:nvPr/>
        </p:nvSpPr>
        <p:spPr bwMode="auto">
          <a:xfrm flipV="1">
            <a:off x="2057400" y="4475163"/>
            <a:ext cx="1371600" cy="617537"/>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pic>
        <p:nvPicPr>
          <p:cNvPr id="84114" name="Picture 146"/>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9813" y="2378075"/>
            <a:ext cx="585787"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4115" name="Rectangle 147"/>
          <p:cNvSpPr>
            <a:spLocks noChangeArrowheads="1"/>
          </p:cNvSpPr>
          <p:nvPr/>
        </p:nvSpPr>
        <p:spPr bwMode="auto">
          <a:xfrm>
            <a:off x="3049588" y="3554413"/>
            <a:ext cx="20542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SNMP  Agent</a:t>
            </a:r>
          </a:p>
        </p:txBody>
      </p:sp>
      <p:sp>
        <p:nvSpPr>
          <p:cNvPr id="84116" name="Line 148"/>
          <p:cNvSpPr>
            <a:spLocks noChangeShapeType="1"/>
          </p:cNvSpPr>
          <p:nvPr/>
        </p:nvSpPr>
        <p:spPr bwMode="auto">
          <a:xfrm>
            <a:off x="4038600" y="2706688"/>
            <a:ext cx="1524000" cy="138430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84117" name="Rectangle 149"/>
          <p:cNvSpPr>
            <a:spLocks noChangeArrowheads="1"/>
          </p:cNvSpPr>
          <p:nvPr/>
        </p:nvSpPr>
        <p:spPr bwMode="auto">
          <a:xfrm>
            <a:off x="6097588" y="6170613"/>
            <a:ext cx="19018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SNMP  Agent</a:t>
            </a:r>
          </a:p>
        </p:txBody>
      </p:sp>
      <p:sp>
        <p:nvSpPr>
          <p:cNvPr id="84118" name="Rectangle 150"/>
          <p:cNvSpPr>
            <a:spLocks noChangeArrowheads="1"/>
          </p:cNvSpPr>
          <p:nvPr/>
        </p:nvSpPr>
        <p:spPr bwMode="auto">
          <a:xfrm>
            <a:off x="3268663" y="1970088"/>
            <a:ext cx="10842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a:r>
              <a:rPr lang="cs-CZ" sz="2000" b="1"/>
              <a:t>modem</a:t>
            </a:r>
          </a:p>
        </p:txBody>
      </p:sp>
      <p:sp>
        <p:nvSpPr>
          <p:cNvPr id="84119" name="Rectangle 151"/>
          <p:cNvSpPr>
            <a:spLocks noChangeArrowheads="1"/>
          </p:cNvSpPr>
          <p:nvPr/>
        </p:nvSpPr>
        <p:spPr bwMode="auto">
          <a:xfrm>
            <a:off x="3354388" y="5862638"/>
            <a:ext cx="19780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SNMP  Agent</a:t>
            </a:r>
          </a:p>
        </p:txBody>
      </p:sp>
      <p:sp>
        <p:nvSpPr>
          <p:cNvPr id="84120" name="Rectangle 152"/>
          <p:cNvSpPr>
            <a:spLocks noChangeArrowheads="1"/>
          </p:cNvSpPr>
          <p:nvPr/>
        </p:nvSpPr>
        <p:spPr bwMode="auto">
          <a:xfrm>
            <a:off x="5640388" y="2476500"/>
            <a:ext cx="19780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SNMP  Agent</a:t>
            </a:r>
          </a:p>
        </p:txBody>
      </p:sp>
      <p:sp>
        <p:nvSpPr>
          <p:cNvPr id="84121" name="Rectangle 153"/>
          <p:cNvSpPr>
            <a:spLocks noChangeArrowheads="1"/>
          </p:cNvSpPr>
          <p:nvPr/>
        </p:nvSpPr>
        <p:spPr bwMode="auto">
          <a:xfrm>
            <a:off x="6326188" y="3871913"/>
            <a:ext cx="24352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algn="ctr"/>
            <a:r>
              <a:rPr lang="cs-CZ" sz="2000" b="1"/>
              <a:t>SNMP proxy agent</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06088808">
  <a:themeElements>
    <a:clrScheme name="06088808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06088808">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06088808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06088808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06088808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06088808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06088808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06088808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06088808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06088808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06088808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06088808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06088808</Template>
  <TotalTime>360</TotalTime>
  <Words>4892</Words>
  <Application>Microsoft Office PowerPoint</Application>
  <PresentationFormat>Předvádění na obrazovce (4:3)</PresentationFormat>
  <Paragraphs>1235</Paragraphs>
  <Slides>86</Slides>
  <Notes>85</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1</vt:i4>
      </vt:variant>
      <vt:variant>
        <vt:lpstr>Nadpisy snímků</vt:lpstr>
      </vt:variant>
      <vt:variant>
        <vt:i4>86</vt:i4>
      </vt:variant>
    </vt:vector>
  </HeadingPairs>
  <TitlesOfParts>
    <vt:vector size="94" baseType="lpstr">
      <vt:lpstr>Arial</vt:lpstr>
      <vt:lpstr>Arial CE</vt:lpstr>
      <vt:lpstr>Calibri</vt:lpstr>
      <vt:lpstr>Palatino Linotype</vt:lpstr>
      <vt:lpstr>Times New Roman</vt:lpstr>
      <vt:lpstr>Wingdings</vt:lpstr>
      <vt:lpstr>06088808</vt:lpstr>
      <vt:lpstr>Microsoft ClipArt Gallery</vt:lpstr>
      <vt:lpstr>Prostředky pro řízení počítačových sítí </vt:lpstr>
      <vt:lpstr>Network Management System</vt:lpstr>
      <vt:lpstr>Network Management System</vt:lpstr>
      <vt:lpstr>Network Management System</vt:lpstr>
      <vt:lpstr>Network Management System</vt:lpstr>
      <vt:lpstr>SNMP v1</vt:lpstr>
      <vt:lpstr>Ad - hoc  techniky řízení sítí</vt:lpstr>
      <vt:lpstr>Model SNMP</vt:lpstr>
      <vt:lpstr>Uspořádání sítě</vt:lpstr>
      <vt:lpstr>Reprezentace dat</vt:lpstr>
      <vt:lpstr>SMI a MIB</vt:lpstr>
      <vt:lpstr>Objekty</vt:lpstr>
      <vt:lpstr>Identifikátory objektů</vt:lpstr>
      <vt:lpstr>Identifikátory objektů - pokračování</vt:lpstr>
      <vt:lpstr>MIB</vt:lpstr>
      <vt:lpstr>MIB - System ( sys ) </vt:lpstr>
      <vt:lpstr>MIB - Interface ( if )</vt:lpstr>
      <vt:lpstr>MIB - Address Translation ( at )</vt:lpstr>
      <vt:lpstr>MIB - Internet Protocol ( ip )</vt:lpstr>
      <vt:lpstr>MIB - IP - pokračování</vt:lpstr>
      <vt:lpstr>MIB - IP - pokračování</vt:lpstr>
      <vt:lpstr>MIB - ICMP ( icmp )</vt:lpstr>
      <vt:lpstr>MIB - TCP ( tcp )</vt:lpstr>
      <vt:lpstr>MIB - TCP - pokračování</vt:lpstr>
      <vt:lpstr>MIB - UDP ( udp )</vt:lpstr>
      <vt:lpstr>Mechanizmus SNMP</vt:lpstr>
      <vt:lpstr>Mechanizmus SNMP - pokračování</vt:lpstr>
      <vt:lpstr>Mechanizmus SNMP - pokračování</vt:lpstr>
      <vt:lpstr>Mechanizmus SNMP - pokračování</vt:lpstr>
      <vt:lpstr>Tabulky MIB</vt:lpstr>
      <vt:lpstr>Rozšíření OID</vt:lpstr>
      <vt:lpstr>Mechanizmus SNMP - pokračování</vt:lpstr>
      <vt:lpstr>Řídicí stanice - SNMP monitory</vt:lpstr>
      <vt:lpstr>Příklady monitorů</vt:lpstr>
      <vt:lpstr>Zhodnocení</vt:lpstr>
      <vt:lpstr>SNMP verze 2c</vt:lpstr>
      <vt:lpstr>SNMP verze 2c</vt:lpstr>
      <vt:lpstr>SNMP verze 2c - pokračování</vt:lpstr>
      <vt:lpstr>SNMP verze 2c - pokračování</vt:lpstr>
      <vt:lpstr>SNMP verze 2c - pokračování</vt:lpstr>
      <vt:lpstr>SNMP verze 3</vt:lpstr>
      <vt:lpstr>SNMP verze 3</vt:lpstr>
      <vt:lpstr>SNMP verze 3</vt:lpstr>
      <vt:lpstr>Prezentace aplikace PowerPoint</vt:lpstr>
      <vt:lpstr>Co je RMON?</vt:lpstr>
      <vt:lpstr>RMON</vt:lpstr>
      <vt:lpstr>Skupiny RMON </vt:lpstr>
      <vt:lpstr>Token Ring RMON</vt:lpstr>
      <vt:lpstr>Vysvětlení funkcí RMON</vt:lpstr>
      <vt:lpstr>Statistiky RMON </vt:lpstr>
      <vt:lpstr>Alarmy RMON</vt:lpstr>
      <vt:lpstr>RMON Historie</vt:lpstr>
      <vt:lpstr>Matice RMON</vt:lpstr>
      <vt:lpstr>RMON Host. systémy</vt:lpstr>
      <vt:lpstr>RMON - Horních N (TopN Hosts) </vt:lpstr>
      <vt:lpstr>RMON Události (Events)</vt:lpstr>
      <vt:lpstr>RMON Filtr</vt:lpstr>
      <vt:lpstr>RMON Zachycování paketů</vt:lpstr>
      <vt:lpstr>Shrnutí RMON</vt:lpstr>
      <vt:lpstr>RMON II</vt:lpstr>
      <vt:lpstr>Skupiny RMON 2</vt:lpstr>
      <vt:lpstr>Adresář protokolů (Protocol Directory)</vt:lpstr>
      <vt:lpstr>Adresář protokolů (Protocol Directory)</vt:lpstr>
      <vt:lpstr>Distribuce protokolů (Protocol Distribution)</vt:lpstr>
      <vt:lpstr>Mapa adres (Address Map)</vt:lpstr>
      <vt:lpstr>Mapa adres (Address Map)</vt:lpstr>
      <vt:lpstr>Host systémy síťové úrovně (Network Layer Host)</vt:lpstr>
      <vt:lpstr>Matice hostů síťové úrovně (Network Layer Host)</vt:lpstr>
      <vt:lpstr>Matice hostů síťové úrovně (Network Layer Matrix)</vt:lpstr>
      <vt:lpstr>Matice hostů síťové úrovně (Network Layer Matrix)</vt:lpstr>
      <vt:lpstr>Matice hostů síťové úrovně (Network Layer Matrix)</vt:lpstr>
      <vt:lpstr>Matice hostů síťové úrovně (Network Layer Matrix)</vt:lpstr>
      <vt:lpstr>Matice hostů síťové úrovně (Network Layer Matrix)</vt:lpstr>
      <vt:lpstr>Matice hostů síťové úrovně (Network Layer Matrix)</vt:lpstr>
      <vt:lpstr>Host systémy aplikační úrovně (Application Layer Host)</vt:lpstr>
      <vt:lpstr>Host systémy aplikační úrovně (Application Layer Hosts)</vt:lpstr>
      <vt:lpstr>Matice hostů aplikační úrovně (Application Layer Matrix)</vt:lpstr>
      <vt:lpstr>Matice hostů aplikační úrovně (Application Layer Matrix)</vt:lpstr>
      <vt:lpstr>Matice hostů aplikační úrovně (Application Layer Matrix)</vt:lpstr>
      <vt:lpstr>Matice hostů aplikační úrovně (Application Layer Matrix)</vt:lpstr>
      <vt:lpstr>Matice hostů aplikační úrovně (Application Layer Matrix)</vt:lpstr>
      <vt:lpstr>Skupina historie (User History)</vt:lpstr>
      <vt:lpstr>Skupina historie (User History)</vt:lpstr>
      <vt:lpstr>Skupina historie (User History)</vt:lpstr>
      <vt:lpstr>Skupina historie (User History)</vt:lpstr>
      <vt:lpstr>Skupina konfigurace sondy (Probe Configuration)</vt:lpstr>
    </vt:vector>
  </TitlesOfParts>
  <Manager/>
  <Company>ZCU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Prostředky pro řízení počítačových sítí </dc:title>
  <dc:subject/>
  <dc:creator>ledvina</dc:creator>
  <cp:keywords/>
  <dc:description/>
  <cp:lastModifiedBy>JL</cp:lastModifiedBy>
  <cp:revision>17</cp:revision>
  <dcterms:created xsi:type="dcterms:W3CDTF">2008-05-14T14:51:58Z</dcterms:created>
  <dcterms:modified xsi:type="dcterms:W3CDTF">2020-05-27T16:46:54Z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TC060888081029</vt:lpwstr>
  </property>
</Properties>
</file>