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750" r:id="rId2"/>
    <p:sldId id="751" r:id="rId3"/>
    <p:sldId id="752" r:id="rId4"/>
    <p:sldId id="753" r:id="rId5"/>
    <p:sldId id="754" r:id="rId6"/>
    <p:sldId id="755" r:id="rId7"/>
    <p:sldId id="756" r:id="rId8"/>
    <p:sldId id="757" r:id="rId9"/>
    <p:sldId id="758" r:id="rId10"/>
    <p:sldId id="759" r:id="rId11"/>
    <p:sldId id="760" r:id="rId12"/>
    <p:sldId id="761" r:id="rId13"/>
    <p:sldId id="762" r:id="rId14"/>
    <p:sldId id="763" r:id="rId15"/>
    <p:sldId id="764" r:id="rId16"/>
    <p:sldId id="765" r:id="rId17"/>
    <p:sldId id="766" r:id="rId18"/>
    <p:sldId id="767" r:id="rId19"/>
    <p:sldId id="768" r:id="rId20"/>
    <p:sldId id="775" r:id="rId21"/>
    <p:sldId id="776" r:id="rId22"/>
    <p:sldId id="777" r:id="rId23"/>
    <p:sldId id="778" r:id="rId24"/>
    <p:sldId id="779" r:id="rId25"/>
    <p:sldId id="780" r:id="rId26"/>
    <p:sldId id="781" r:id="rId27"/>
    <p:sldId id="782" r:id="rId28"/>
    <p:sldId id="783" r:id="rId29"/>
    <p:sldId id="784" r:id="rId30"/>
    <p:sldId id="785" r:id="rId31"/>
    <p:sldId id="716" r:id="rId32"/>
    <p:sldId id="721" r:id="rId33"/>
    <p:sldId id="722" r:id="rId34"/>
    <p:sldId id="723" r:id="rId35"/>
    <p:sldId id="724" r:id="rId36"/>
    <p:sldId id="729" r:id="rId37"/>
    <p:sldId id="734" r:id="rId38"/>
    <p:sldId id="735" r:id="rId39"/>
    <p:sldId id="737" r:id="rId40"/>
    <p:sldId id="738" r:id="rId41"/>
    <p:sldId id="739" r:id="rId42"/>
    <p:sldId id="740" r:id="rId43"/>
    <p:sldId id="741" r:id="rId44"/>
    <p:sldId id="742" r:id="rId45"/>
    <p:sldId id="743" r:id="rId46"/>
    <p:sldId id="744" r:id="rId47"/>
    <p:sldId id="745" r:id="rId48"/>
    <p:sldId id="746" r:id="rId49"/>
    <p:sldId id="747" r:id="rId50"/>
    <p:sldId id="748" r:id="rId51"/>
    <p:sldId id="668" r:id="rId52"/>
    <p:sldId id="669" r:id="rId53"/>
    <p:sldId id="670" r:id="rId54"/>
    <p:sldId id="671" r:id="rId55"/>
    <p:sldId id="672" r:id="rId56"/>
    <p:sldId id="673" r:id="rId57"/>
    <p:sldId id="690" r:id="rId58"/>
    <p:sldId id="693" r:id="rId59"/>
    <p:sldId id="694" r:id="rId60"/>
    <p:sldId id="695" r:id="rId61"/>
    <p:sldId id="696" r:id="rId62"/>
    <p:sldId id="697" r:id="rId63"/>
    <p:sldId id="698" r:id="rId64"/>
    <p:sldId id="699" r:id="rId65"/>
    <p:sldId id="700" r:id="rId66"/>
    <p:sldId id="701" r:id="rId67"/>
    <p:sldId id="702" r:id="rId68"/>
    <p:sldId id="703" r:id="rId69"/>
    <p:sldId id="705" r:id="rId70"/>
    <p:sldId id="707" r:id="rId71"/>
    <p:sldId id="712" r:id="rId72"/>
    <p:sldId id="637" r:id="rId73"/>
    <p:sldId id="638" r:id="rId74"/>
    <p:sldId id="639" r:id="rId75"/>
    <p:sldId id="640" r:id="rId76"/>
    <p:sldId id="643" r:id="rId77"/>
    <p:sldId id="644" r:id="rId78"/>
    <p:sldId id="657" r:id="rId79"/>
    <p:sldId id="658" r:id="rId80"/>
    <p:sldId id="603" r:id="rId81"/>
    <p:sldId id="604" r:id="rId82"/>
    <p:sldId id="605" r:id="rId83"/>
    <p:sldId id="606" r:id="rId84"/>
    <p:sldId id="607" r:id="rId85"/>
    <p:sldId id="608" r:id="rId86"/>
    <p:sldId id="609" r:id="rId87"/>
    <p:sldId id="614" r:id="rId88"/>
    <p:sldId id="615" r:id="rId89"/>
    <p:sldId id="617" r:id="rId90"/>
    <p:sldId id="618" r:id="rId91"/>
    <p:sldId id="619" r:id="rId92"/>
    <p:sldId id="620" r:id="rId93"/>
    <p:sldId id="622" r:id="rId94"/>
    <p:sldId id="624" r:id="rId95"/>
    <p:sldId id="625" r:id="rId96"/>
    <p:sldId id="629" r:id="rId97"/>
    <p:sldId id="630" r:id="rId98"/>
    <p:sldId id="633" r:id="rId99"/>
    <p:sldId id="634" r:id="rId100"/>
    <p:sldId id="635" r:id="rId101"/>
    <p:sldId id="589" r:id="rId102"/>
    <p:sldId id="590" r:id="rId103"/>
    <p:sldId id="591" r:id="rId104"/>
    <p:sldId id="593" r:id="rId105"/>
    <p:sldId id="594" r:id="rId106"/>
    <p:sldId id="595" r:id="rId107"/>
    <p:sldId id="596" r:id="rId108"/>
    <p:sldId id="597" r:id="rId109"/>
    <p:sldId id="598" r:id="rId110"/>
    <p:sldId id="599" r:id="rId111"/>
    <p:sldId id="601" r:id="rId112"/>
    <p:sldId id="553" r:id="rId113"/>
    <p:sldId id="554" r:id="rId114"/>
    <p:sldId id="562" r:id="rId115"/>
    <p:sldId id="563" r:id="rId116"/>
    <p:sldId id="565" r:id="rId117"/>
    <p:sldId id="568" r:id="rId118"/>
    <p:sldId id="571" r:id="rId119"/>
    <p:sldId id="574" r:id="rId120"/>
    <p:sldId id="532" r:id="rId121"/>
    <p:sldId id="533" r:id="rId122"/>
    <p:sldId id="534" r:id="rId123"/>
    <p:sldId id="544" r:id="rId124"/>
    <p:sldId id="547" r:id="rId125"/>
    <p:sldId id="549" r:id="rId126"/>
    <p:sldId id="502" r:id="rId127"/>
    <p:sldId id="503" r:id="rId128"/>
    <p:sldId id="504" r:id="rId129"/>
    <p:sldId id="509" r:id="rId130"/>
    <p:sldId id="518" r:id="rId131"/>
    <p:sldId id="519" r:id="rId132"/>
    <p:sldId id="520" r:id="rId133"/>
    <p:sldId id="521" r:id="rId134"/>
    <p:sldId id="475" r:id="rId135"/>
    <p:sldId id="476" r:id="rId136"/>
    <p:sldId id="477" r:id="rId137"/>
    <p:sldId id="478" r:id="rId138"/>
    <p:sldId id="479" r:id="rId139"/>
    <p:sldId id="480" r:id="rId140"/>
    <p:sldId id="481" r:id="rId141"/>
    <p:sldId id="483" r:id="rId142"/>
    <p:sldId id="484" r:id="rId143"/>
    <p:sldId id="485" r:id="rId144"/>
    <p:sldId id="487" r:id="rId145"/>
    <p:sldId id="489" r:id="rId146"/>
    <p:sldId id="490" r:id="rId147"/>
    <p:sldId id="491" r:id="rId148"/>
    <p:sldId id="435" r:id="rId149"/>
    <p:sldId id="436" r:id="rId150"/>
    <p:sldId id="437" r:id="rId151"/>
    <p:sldId id="439" r:id="rId152"/>
    <p:sldId id="440" r:id="rId153"/>
    <p:sldId id="445" r:id="rId154"/>
    <p:sldId id="446" r:id="rId155"/>
    <p:sldId id="447" r:id="rId156"/>
    <p:sldId id="448" r:id="rId157"/>
    <p:sldId id="449" r:id="rId158"/>
    <p:sldId id="450" r:id="rId159"/>
    <p:sldId id="451" r:id="rId160"/>
    <p:sldId id="452" r:id="rId161"/>
    <p:sldId id="453" r:id="rId162"/>
    <p:sldId id="454" r:id="rId163"/>
    <p:sldId id="455" r:id="rId164"/>
    <p:sldId id="457" r:id="rId165"/>
    <p:sldId id="462" r:id="rId166"/>
    <p:sldId id="470" r:id="rId167"/>
    <p:sldId id="471" r:id="rId168"/>
    <p:sldId id="472" r:id="rId169"/>
    <p:sldId id="473" r:id="rId170"/>
    <p:sldId id="404" r:id="rId171"/>
    <p:sldId id="405" r:id="rId172"/>
    <p:sldId id="410" r:id="rId173"/>
    <p:sldId id="413" r:id="rId174"/>
    <p:sldId id="429" r:id="rId175"/>
    <p:sldId id="362" r:id="rId176"/>
    <p:sldId id="364" r:id="rId177"/>
    <p:sldId id="365" r:id="rId178"/>
    <p:sldId id="382" r:id="rId179"/>
    <p:sldId id="266" r:id="rId180"/>
    <p:sldId id="267" r:id="rId181"/>
    <p:sldId id="268" r:id="rId182"/>
    <p:sldId id="269" r:id="rId183"/>
    <p:sldId id="270" r:id="rId184"/>
    <p:sldId id="289" r:id="rId185"/>
    <p:sldId id="290" r:id="rId186"/>
    <p:sldId id="313" r:id="rId187"/>
    <p:sldId id="317" r:id="rId188"/>
    <p:sldId id="318" r:id="rId189"/>
    <p:sldId id="319" r:id="rId190"/>
    <p:sldId id="327" r:id="rId191"/>
    <p:sldId id="329" r:id="rId192"/>
    <p:sldId id="330" r:id="rId193"/>
    <p:sldId id="331" r:id="rId194"/>
    <p:sldId id="332" r:id="rId195"/>
    <p:sldId id="333" r:id="rId196"/>
    <p:sldId id="334" r:id="rId197"/>
    <p:sldId id="335" r:id="rId198"/>
    <p:sldId id="336" r:id="rId199"/>
    <p:sldId id="345" r:id="rId200"/>
    <p:sldId id="352" r:id="rId201"/>
    <p:sldId id="353" r:id="rId202"/>
    <p:sldId id="354" r:id="rId203"/>
    <p:sldId id="355" r:id="rId204"/>
    <p:sldId id="356" r:id="rId205"/>
    <p:sldId id="357" r:id="rId206"/>
    <p:sldId id="358" r:id="rId207"/>
    <p:sldId id="359" r:id="rId208"/>
    <p:sldId id="360" r:id="rId20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822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presProps" Target="pres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theme" Target="theme/theme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CD8B-1F98-824F-8583-6C872FC3D913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881D-C1DA-D345-9F07-5F981C6DE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9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CD8B-1F98-824F-8583-6C872FC3D913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881D-C1DA-D345-9F07-5F981C6DE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2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CD8B-1F98-824F-8583-6C872FC3D913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881D-C1DA-D345-9F07-5F981C6DE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6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CD8B-1F98-824F-8583-6C872FC3D913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881D-C1DA-D345-9F07-5F981C6DE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36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CD8B-1F98-824F-8583-6C872FC3D913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881D-C1DA-D345-9F07-5F981C6DE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5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CD8B-1F98-824F-8583-6C872FC3D913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881D-C1DA-D345-9F07-5F981C6DE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4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CD8B-1F98-824F-8583-6C872FC3D913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881D-C1DA-D345-9F07-5F981C6DE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4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CD8B-1F98-824F-8583-6C872FC3D913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881D-C1DA-D345-9F07-5F981C6DE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8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CD8B-1F98-824F-8583-6C872FC3D913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881D-C1DA-D345-9F07-5F981C6DE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8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CD8B-1F98-824F-8583-6C872FC3D913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881D-C1DA-D345-9F07-5F981C6DE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2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CD8B-1F98-824F-8583-6C872FC3D913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881D-C1DA-D345-9F07-5F981C6DE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77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9CD8B-1F98-824F-8583-6C872FC3D913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F881D-C1DA-D345-9F07-5F981C6DE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488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6544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341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413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460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455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89994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171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0"/>
            <a:ext cx="6953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786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400"/>
            <a:ext cx="9144000" cy="203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270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48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260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0"/>
            <a:ext cx="9144000" cy="262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697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0"/>
            <a:ext cx="76507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617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142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0889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0"/>
            <a:ext cx="78443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34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336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583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29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462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0"/>
            <a:ext cx="55250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5392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47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541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601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474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368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996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265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207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46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1868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324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467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2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122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8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0"/>
            <a:ext cx="61239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0021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47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6626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0"/>
            <a:ext cx="51102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0451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468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6111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847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3942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60569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30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46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5955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0"/>
            <a:ext cx="48946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538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485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0844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00"/>
            <a:ext cx="9144000" cy="407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50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0"/>
            <a:ext cx="4277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1678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2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82634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6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9144000" cy="385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8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0"/>
            <a:ext cx="59847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47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1604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80535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1626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8545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459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5188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753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4554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39" y="0"/>
            <a:ext cx="4084702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341" y="73479"/>
            <a:ext cx="3938348" cy="27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74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6796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8715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3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114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9144000" cy="38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2589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977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8178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39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012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400"/>
            <a:ext cx="9144000" cy="27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7546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9144000" cy="26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9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338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5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00"/>
            <a:ext cx="9144000" cy="40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489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3617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0"/>
            <a:ext cx="79688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02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0"/>
            <a:ext cx="61869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8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40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3901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90011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099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435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5263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429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6208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43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0660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0"/>
            <a:ext cx="67200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3283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0"/>
            <a:ext cx="64671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0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0"/>
            <a:ext cx="74384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4416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08" y="882132"/>
            <a:ext cx="3937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8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300"/>
            <a:ext cx="9144000" cy="31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65381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0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28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393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8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469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0"/>
            <a:ext cx="78332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0"/>
            <a:ext cx="78576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367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9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0"/>
            <a:ext cx="75080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473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474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0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59325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2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41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3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468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7412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251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5456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42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3413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8900"/>
            <a:ext cx="9144000" cy="24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5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34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44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5241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477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9160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270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4921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9144000" cy="271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5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45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5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0"/>
            <a:ext cx="69452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080" y="-1"/>
            <a:ext cx="5342091" cy="4145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073" y="4141976"/>
            <a:ext cx="5242662" cy="10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5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13" y="0"/>
            <a:ext cx="8010512" cy="24677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9" y="2351111"/>
            <a:ext cx="7860954" cy="28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5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46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5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3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5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48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1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301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1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30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7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487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4129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0"/>
            <a:ext cx="66520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8700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0"/>
            <a:ext cx="73729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01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9144000" cy="234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0"/>
            <a:ext cx="64810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2696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0"/>
            <a:ext cx="73601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6855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0"/>
            <a:ext cx="66434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9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0"/>
            <a:ext cx="82345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1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47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8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84455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0"/>
            <a:ext cx="9144000" cy="30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1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208"/>
            <a:ext cx="9144000" cy="16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8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700"/>
            <a:ext cx="9144000" cy="20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239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3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00"/>
            <a:ext cx="9144000" cy="276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2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436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2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324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6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997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8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0"/>
            <a:ext cx="76539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8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80730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4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41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47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480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2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53386" y="-1181302"/>
            <a:ext cx="4948656" cy="770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36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463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6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446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00"/>
            <a:ext cx="9144000" cy="221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0"/>
            <a:ext cx="55835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2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60816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0"/>
            <a:ext cx="87711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277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8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870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4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41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52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9144000" cy="36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8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453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63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31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73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0"/>
            <a:ext cx="77260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01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30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04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375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29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36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03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432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0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303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9144000" cy="27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0"/>
            <a:ext cx="69409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700"/>
            <a:ext cx="9144000" cy="20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21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0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0"/>
            <a:ext cx="9144000" cy="24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191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0"/>
            <a:ext cx="70471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213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430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8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300"/>
            <a:ext cx="9144000" cy="21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0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0"/>
            <a:ext cx="71782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8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0"/>
            <a:ext cx="71544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06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46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9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466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949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424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603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305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18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600"/>
            <a:ext cx="9144000" cy="18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069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9144000" cy="233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188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899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706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9144000" cy="349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8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82595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25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1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511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392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400"/>
            <a:ext cx="9144000" cy="27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1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359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9144000" cy="27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283419"/>
            <a:ext cx="4223609" cy="3978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0" y="4199611"/>
            <a:ext cx="4129154" cy="782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205" y="1"/>
            <a:ext cx="4207450" cy="26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9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0"/>
            <a:ext cx="9144000" cy="2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8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905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1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0"/>
            <a:ext cx="6479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137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2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89930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500"/>
            <a:ext cx="9144000" cy="372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9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0"/>
            <a:ext cx="49252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468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9144000" cy="363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49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0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450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067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434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578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261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171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0"/>
            <a:ext cx="9144000" cy="194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012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37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352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518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486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0"/>
            <a:ext cx="83324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4856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6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490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111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468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454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42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739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214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863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0"/>
            <a:ext cx="68638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73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0"/>
            <a:ext cx="75748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147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8255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341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0"/>
            <a:ext cx="67511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249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163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358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84036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296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400"/>
            <a:ext cx="9144000" cy="278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44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658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319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9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41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3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4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2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46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25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250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0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00"/>
            <a:ext cx="9144000" cy="408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8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031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501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8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03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9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0</Words>
  <Application>Microsoft Office PowerPoint</Application>
  <PresentationFormat>Předvádění na obrazovce (16:9)</PresentationFormat>
  <Paragraphs>0</Paragraphs>
  <Slides>208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208</vt:i4>
      </vt:variant>
    </vt:vector>
  </HeadingPairs>
  <TitlesOfParts>
    <vt:vector size="211" baseType="lpstr">
      <vt:lpstr>Arial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Graziani</dc:creator>
  <cp:lastModifiedBy>Jiří Ledvina</cp:lastModifiedBy>
  <cp:revision>38</cp:revision>
  <dcterms:created xsi:type="dcterms:W3CDTF">2017-05-16T15:06:23Z</dcterms:created>
  <dcterms:modified xsi:type="dcterms:W3CDTF">2018-03-26T22:16:11Z</dcterms:modified>
</cp:coreProperties>
</file>