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notesMasters/_rels/notesMaster1.xml.rels" ContentType="application/vnd.openxmlformats-package.relationship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4.xml.rels" ContentType="application/vnd.openxmlformats-package.relationships+xml"/>
  <Override PartName="/ppt/notesSlides/notesSlide9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96.xml" ContentType="application/vnd.openxmlformats-officedocument.presentationml.notesSlide+xml"/>
  <Override PartName="/ppt/notesSlides/notesSlide97.xml" ContentType="application/vnd.openxmlformats-officedocument.presentationml.notesSlide+xml"/>
  <Override PartName="/ppt/notesSlides/notesSlide98.xml" ContentType="application/vnd.openxmlformats-officedocument.presentationml.notesSlide+xml"/>
  <Override PartName="/ppt/notesSlides/notesSlide99.xml" ContentType="application/vnd.openxmlformats-officedocument.presentationml.notesSlide+xml"/>
  <Override PartName="/ppt/notesSlides/notesSlide100.xml" ContentType="application/vnd.openxmlformats-officedocument.presentationml.notesSlide+xml"/>
  <Override PartName="/ppt/notesSlides/notesSlide101.xml" ContentType="application/vnd.openxmlformats-officedocument.presentationml.notesSlide+xml"/>
  <Override PartName="/ppt/notesSlides/notesSlide102.xml" ContentType="application/vnd.openxmlformats-officedocument.presentationml.notesSlide+xml"/>
  <Override PartName="/ppt/notesSlides/_rels/notesSlide62.xml.rels" ContentType="application/vnd.openxmlformats-package.relationships+xml"/>
  <Override PartName="/ppt/notesSlides/_rels/notesSlide9.xml.rels" ContentType="application/vnd.openxmlformats-package.relationships+xml"/>
  <Override PartName="/ppt/notesSlides/_rels/notesSlide44.xml.rels" ContentType="application/vnd.openxmlformats-package.relationships+xml"/>
  <Override PartName="/ppt/notesSlides/_rels/notesSlide1.xml.rels" ContentType="application/vnd.openxmlformats-package.relationships+xml"/>
  <Override PartName="/ppt/notesSlides/_rels/notesSlide45.xml.rels" ContentType="application/vnd.openxmlformats-package.relationships+xml"/>
  <Override PartName="/ppt/notesSlides/_rels/notesSlide2.xml.rels" ContentType="application/vnd.openxmlformats-package.relationships+xml"/>
  <Override PartName="/ppt/notesSlides/_rels/notesSlide46.xml.rels" ContentType="application/vnd.openxmlformats-package.relationships+xml"/>
  <Override PartName="/ppt/notesSlides/_rels/notesSlide3.xml.rels" ContentType="application/vnd.openxmlformats-package.relationships+xml"/>
  <Override PartName="/ppt/notesSlides/_rels/notesSlide47.xml.rels" ContentType="application/vnd.openxmlformats-package.relationships+xml"/>
  <Override PartName="/ppt/notesSlides/_rels/notesSlide4.xml.rels" ContentType="application/vnd.openxmlformats-package.relationships+xml"/>
  <Override PartName="/ppt/notesSlides/_rels/notesSlide48.xml.rels" ContentType="application/vnd.openxmlformats-package.relationships+xml"/>
  <Override PartName="/ppt/notesSlides/_rels/notesSlide5.xml.rels" ContentType="application/vnd.openxmlformats-package.relationships+xml"/>
  <Override PartName="/ppt/notesSlides/_rels/notesSlide49.xml.rels" ContentType="application/vnd.openxmlformats-package.relationships+xml"/>
  <Override PartName="/ppt/notesSlides/_rels/notesSlide6.xml.rels" ContentType="application/vnd.openxmlformats-package.relationships+xml"/>
  <Override PartName="/ppt/notesSlides/_rels/notesSlide60.xml.rels" ContentType="application/vnd.openxmlformats-package.relationships+xml"/>
  <Override PartName="/ppt/notesSlides/_rels/notesSlide7.xml.rels" ContentType="application/vnd.openxmlformats-package.relationships+xml"/>
  <Override PartName="/ppt/notesSlides/_rels/notesSlide61.xml.rels" ContentType="application/vnd.openxmlformats-package.relationships+xml"/>
  <Override PartName="/ppt/notesSlides/_rels/notesSlide8.xml.rels" ContentType="application/vnd.openxmlformats-package.relationships+xml"/>
  <Override PartName="/ppt/notesSlides/_rels/notesSlide67.xml.rels" ContentType="application/vnd.openxmlformats-package.relationships+xml"/>
  <Override PartName="/ppt/notesSlides/_rels/notesSlide10.xml.rels" ContentType="application/vnd.openxmlformats-package.relationships+xml"/>
  <Override PartName="/ppt/notesSlides/_rels/notesSlide12.xml.rels" ContentType="application/vnd.openxmlformats-package.relationships+xml"/>
  <Override PartName="/ppt/notesSlides/_rels/notesSlide13.xml.rels" ContentType="application/vnd.openxmlformats-package.relationships+xml"/>
  <Override PartName="/ppt/notesSlides/_rels/notesSlide16.xml.rels" ContentType="application/vnd.openxmlformats-package.relationships+xml"/>
  <Override PartName="/ppt/notesSlides/_rels/notesSlide17.xml.rels" ContentType="application/vnd.openxmlformats-package.relationships+xml"/>
  <Override PartName="/ppt/notesSlides/_rels/notesSlide18.xml.rels" ContentType="application/vnd.openxmlformats-package.relationships+xml"/>
  <Override PartName="/ppt/notesSlides/_rels/notesSlide19.xml.rels" ContentType="application/vnd.openxmlformats-package.relationships+xml"/>
  <Override PartName="/ppt/notesSlides/_rels/notesSlide20.xml.rels" ContentType="application/vnd.openxmlformats-package.relationships+xml"/>
  <Override PartName="/ppt/notesSlides/_rels/notesSlide21.xml.rels" ContentType="application/vnd.openxmlformats-package.relationships+xml"/>
  <Override PartName="/ppt/notesSlides/_rels/notesSlide22.xml.rels" ContentType="application/vnd.openxmlformats-package.relationships+xml"/>
  <Override PartName="/ppt/notesSlides/_rels/notesSlide23.xml.rels" ContentType="application/vnd.openxmlformats-package.relationships+xml"/>
  <Override PartName="/ppt/notesSlides/_rels/notesSlide24.xml.rels" ContentType="application/vnd.openxmlformats-package.relationships+xml"/>
  <Override PartName="/ppt/notesSlides/_rels/notesSlide25.xml.rels" ContentType="application/vnd.openxmlformats-package.relationships+xml"/>
  <Override PartName="/ppt/notesSlides/_rels/notesSlide26.xml.rels" ContentType="application/vnd.openxmlformats-package.relationships+xml"/>
  <Override PartName="/ppt/notesSlides/_rels/notesSlide27.xml.rels" ContentType="application/vnd.openxmlformats-package.relationships+xml"/>
  <Override PartName="/ppt/notesSlides/_rels/notesSlide28.xml.rels" ContentType="application/vnd.openxmlformats-package.relationships+xml"/>
  <Override PartName="/ppt/notesSlides/_rels/notesSlide29.xml.rels" ContentType="application/vnd.openxmlformats-package.relationships+xml"/>
  <Override PartName="/ppt/notesSlides/_rels/notesSlide30.xml.rels" ContentType="application/vnd.openxmlformats-package.relationships+xml"/>
  <Override PartName="/ppt/notesSlides/_rels/notesSlide31.xml.rels" ContentType="application/vnd.openxmlformats-package.relationships+xml"/>
  <Override PartName="/ppt/notesSlides/_rels/notesSlide32.xml.rels" ContentType="application/vnd.openxmlformats-package.relationships+xml"/>
  <Override PartName="/ppt/notesSlides/_rels/notesSlide33.xml.rels" ContentType="application/vnd.openxmlformats-package.relationships+xml"/>
  <Override PartName="/ppt/notesSlides/_rels/notesSlide34.xml.rels" ContentType="application/vnd.openxmlformats-package.relationships+xml"/>
  <Override PartName="/ppt/notesSlides/_rels/notesSlide35.xml.rels" ContentType="application/vnd.openxmlformats-package.relationships+xml"/>
  <Override PartName="/ppt/notesSlides/_rels/notesSlide36.xml.rels" ContentType="application/vnd.openxmlformats-package.relationships+xml"/>
  <Override PartName="/ppt/notesSlides/_rels/notesSlide37.xml.rels" ContentType="application/vnd.openxmlformats-package.relationships+xml"/>
  <Override PartName="/ppt/notesSlides/_rels/notesSlide38.xml.rels" ContentType="application/vnd.openxmlformats-package.relationships+xml"/>
  <Override PartName="/ppt/notesSlides/_rels/notesSlide39.xml.rels" ContentType="application/vnd.openxmlformats-package.relationships+xml"/>
  <Override PartName="/ppt/notesSlides/_rels/notesSlide40.xml.rels" ContentType="application/vnd.openxmlformats-package.relationships+xml"/>
  <Override PartName="/ppt/notesSlides/_rels/notesSlide41.xml.rels" ContentType="application/vnd.openxmlformats-package.relationships+xml"/>
  <Override PartName="/ppt/notesSlides/_rels/notesSlide42.xml.rels" ContentType="application/vnd.openxmlformats-package.relationships+xml"/>
  <Override PartName="/ppt/notesSlides/_rels/notesSlide43.xml.rels" ContentType="application/vnd.openxmlformats-package.relationships+xml"/>
  <Override PartName="/ppt/notesSlides/_rels/notesSlide50.xml.rels" ContentType="application/vnd.openxmlformats-package.relationships+xml"/>
  <Override PartName="/ppt/notesSlides/_rels/notesSlide51.xml.rels" ContentType="application/vnd.openxmlformats-package.relationships+xml"/>
  <Override PartName="/ppt/notesSlides/_rels/notesSlide52.xml.rels" ContentType="application/vnd.openxmlformats-package.relationships+xml"/>
  <Override PartName="/ppt/notesSlides/_rels/notesSlide53.xml.rels" ContentType="application/vnd.openxmlformats-package.relationships+xml"/>
  <Override PartName="/ppt/notesSlides/_rels/notesSlide54.xml.rels" ContentType="application/vnd.openxmlformats-package.relationships+xml"/>
  <Override PartName="/ppt/notesSlides/_rels/notesSlide55.xml.rels" ContentType="application/vnd.openxmlformats-package.relationships+xml"/>
  <Override PartName="/ppt/notesSlides/_rels/notesSlide56.xml.rels" ContentType="application/vnd.openxmlformats-package.relationships+xml"/>
  <Override PartName="/ppt/notesSlides/_rels/notesSlide57.xml.rels" ContentType="application/vnd.openxmlformats-package.relationships+xml"/>
  <Override PartName="/ppt/notesSlides/_rels/notesSlide58.xml.rels" ContentType="application/vnd.openxmlformats-package.relationships+xml"/>
  <Override PartName="/ppt/notesSlides/_rels/notesSlide59.xml.rels" ContentType="application/vnd.openxmlformats-package.relationships+xml"/>
  <Override PartName="/ppt/notesSlides/_rels/notesSlide63.xml.rels" ContentType="application/vnd.openxmlformats-package.relationships+xml"/>
  <Override PartName="/ppt/notesSlides/_rels/notesSlide64.xml.rels" ContentType="application/vnd.openxmlformats-package.relationships+xml"/>
  <Override PartName="/ppt/notesSlides/_rels/notesSlide65.xml.rels" ContentType="application/vnd.openxmlformats-package.relationships+xml"/>
  <Override PartName="/ppt/notesSlides/_rels/notesSlide66.xml.rels" ContentType="application/vnd.openxmlformats-package.relationships+xml"/>
  <Override PartName="/ppt/notesSlides/_rels/notesSlide68.xml.rels" ContentType="application/vnd.openxmlformats-package.relationships+xml"/>
  <Override PartName="/ppt/notesSlides/_rels/notesSlide69.xml.rels" ContentType="application/vnd.openxmlformats-package.relationships+xml"/>
  <Override PartName="/ppt/notesSlides/_rels/notesSlide70.xml.rels" ContentType="application/vnd.openxmlformats-package.relationships+xml"/>
  <Override PartName="/ppt/notesSlides/_rels/notesSlide71.xml.rels" ContentType="application/vnd.openxmlformats-package.relationships+xml"/>
  <Override PartName="/ppt/notesSlides/_rels/notesSlide72.xml.rels" ContentType="application/vnd.openxmlformats-package.relationships+xml"/>
  <Override PartName="/ppt/notesSlides/_rels/notesSlide73.xml.rels" ContentType="application/vnd.openxmlformats-package.relationships+xml"/>
  <Override PartName="/ppt/notesSlides/_rels/notesSlide74.xml.rels" ContentType="application/vnd.openxmlformats-package.relationships+xml"/>
  <Override PartName="/ppt/notesSlides/_rels/notesSlide75.xml.rels" ContentType="application/vnd.openxmlformats-package.relationships+xml"/>
  <Override PartName="/ppt/notesSlides/_rels/notesSlide76.xml.rels" ContentType="application/vnd.openxmlformats-package.relationships+xml"/>
  <Override PartName="/ppt/notesSlides/_rels/notesSlide77.xml.rels" ContentType="application/vnd.openxmlformats-package.relationships+xml"/>
  <Override PartName="/ppt/notesSlides/_rels/notesSlide78.xml.rels" ContentType="application/vnd.openxmlformats-package.relationships+xml"/>
  <Override PartName="/ppt/notesSlides/_rels/notesSlide79.xml.rels" ContentType="application/vnd.openxmlformats-package.relationships+xml"/>
  <Override PartName="/ppt/notesSlides/_rels/notesSlide80.xml.rels" ContentType="application/vnd.openxmlformats-package.relationships+xml"/>
  <Override PartName="/ppt/notesSlides/_rels/notesSlide81.xml.rels" ContentType="application/vnd.openxmlformats-package.relationships+xml"/>
  <Override PartName="/ppt/notesSlides/_rels/notesSlide82.xml.rels" ContentType="application/vnd.openxmlformats-package.relationships+xml"/>
  <Override PartName="/ppt/notesSlides/_rels/notesSlide83.xml.rels" ContentType="application/vnd.openxmlformats-package.relationships+xml"/>
  <Override PartName="/ppt/notesSlides/_rels/notesSlide84.xml.rels" ContentType="application/vnd.openxmlformats-package.relationships+xml"/>
  <Override PartName="/ppt/notesSlides/_rels/notesSlide85.xml.rels" ContentType="application/vnd.openxmlformats-package.relationships+xml"/>
  <Override PartName="/ppt/notesSlides/_rels/notesSlide86.xml.rels" ContentType="application/vnd.openxmlformats-package.relationships+xml"/>
  <Override PartName="/ppt/notesSlides/_rels/notesSlide87.xml.rels" ContentType="application/vnd.openxmlformats-package.relationships+xml"/>
  <Override PartName="/ppt/notesSlides/_rels/notesSlide88.xml.rels" ContentType="application/vnd.openxmlformats-package.relationships+xml"/>
  <Override PartName="/ppt/notesSlides/_rels/notesSlide89.xml.rels" ContentType="application/vnd.openxmlformats-package.relationships+xml"/>
  <Override PartName="/ppt/notesSlides/_rels/notesSlide90.xml.rels" ContentType="application/vnd.openxmlformats-package.relationships+xml"/>
  <Override PartName="/ppt/notesSlides/_rels/notesSlide91.xml.rels" ContentType="application/vnd.openxmlformats-package.relationships+xml"/>
  <Override PartName="/ppt/notesSlides/_rels/notesSlide92.xml.rels" ContentType="application/vnd.openxmlformats-package.relationships+xml"/>
  <Override PartName="/ppt/notesSlides/_rels/notesSlide93.xml.rels" ContentType="application/vnd.openxmlformats-package.relationships+xml"/>
  <Override PartName="/ppt/notesSlides/_rels/notesSlide94.xml.rels" ContentType="application/vnd.openxmlformats-package.relationships+xml"/>
  <Override PartName="/ppt/notesSlides/_rels/notesSlide95.xml.rels" ContentType="application/vnd.openxmlformats-package.relationships+xml"/>
  <Override PartName="/ppt/notesSlides/_rels/notesSlide96.xml.rels" ContentType="application/vnd.openxmlformats-package.relationships+xml"/>
  <Override PartName="/ppt/notesSlides/_rels/notesSlide97.xml.rels" ContentType="application/vnd.openxmlformats-package.relationships+xml"/>
  <Override PartName="/ppt/notesSlides/_rels/notesSlide98.xml.rels" ContentType="application/vnd.openxmlformats-package.relationships+xml"/>
  <Override PartName="/ppt/notesSlides/_rels/notesSlide99.xml.rels" ContentType="application/vnd.openxmlformats-package.relationships+xml"/>
  <Override PartName="/ppt/notesSlides/_rels/notesSlide100.xml.rels" ContentType="application/vnd.openxmlformats-package.relationships+xml"/>
  <Override PartName="/ppt/notesSlides/_rels/notesSlide101.xml.rels" ContentType="application/vnd.openxmlformats-package.relationships+xml"/>
  <Override PartName="/ppt/notesSlides/_rels/notesSlide102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39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48.xml.rels" ContentType="application/vnd.openxmlformats-package.relationships+xml"/>
  <Override PartName="/ppt/media/image30.wmf" ContentType="image/x-wmf"/>
  <Override PartName="/ppt/media/image9.png" ContentType="image/png"/>
  <Override PartName="/ppt/media/image1.png" ContentType="image/png"/>
  <Override PartName="/ppt/media/image2.png" ContentType="image/png"/>
  <Override PartName="/ppt/media/image14.wmf" ContentType="image/x-wmf"/>
  <Override PartName="/ppt/media/image3.png" ContentType="image/png"/>
  <Override PartName="/ppt/media/image15.wmf" ContentType="image/x-wmf"/>
  <Override PartName="/ppt/media/image4.png" ContentType="image/png"/>
  <Override PartName="/ppt/media/image16.wmf" ContentType="image/x-wmf"/>
  <Override PartName="/ppt/media/image5.png" ContentType="image/png"/>
  <Override PartName="/ppt/media/image17.wmf" ContentType="image/x-wmf"/>
  <Override PartName="/ppt/media/image6.png" ContentType="image/png"/>
  <Override PartName="/ppt/media/image18.wmf" ContentType="image/x-wmf"/>
  <Override PartName="/ppt/media/image7.png" ContentType="image/png"/>
  <Override PartName="/ppt/media/image19.wmf" ContentType="image/x-wmf"/>
  <Override PartName="/ppt/media/image8.png" ContentType="image/png"/>
  <Override PartName="/ppt/media/image22.wmf" ContentType="image/x-wmf"/>
  <Override PartName="/ppt/media/image10.png" ContentType="image/png"/>
  <Override PartName="/ppt/media/image11.wmf" ContentType="image/x-wmf"/>
  <Override PartName="/ppt/media/image24.wmf" ContentType="image/x-wmf"/>
  <Override PartName="/ppt/media/image12.png" ContentType="image/png"/>
  <Override PartName="/ppt/media/image13.gif" ContentType="image/gif"/>
  <Override PartName="/ppt/media/image20.wmf" ContentType="image/x-wmf"/>
  <Override PartName="/ppt/media/image21.wmf" ContentType="image/x-wmf"/>
  <Override PartName="/ppt/media/image23.wmf" ContentType="image/x-wmf"/>
  <Override PartName="/ppt/media/image25.wmf" ContentType="image/x-wmf"/>
  <Override PartName="/ppt/media/image26.wmf" ContentType="image/x-wmf"/>
  <Override PartName="/ppt/media/image27.wmf" ContentType="image/x-wmf"/>
  <Override PartName="/ppt/media/image28.wmf" ContentType="image/x-wmf"/>
  <Override PartName="/ppt/media/image29.wmf" ContentType="image/x-wmf"/>
  <Override PartName="/ppt/media/image31.png" ContentType="image/png"/>
  <Override PartName="/ppt/media/image32.png" ContentType="image/png"/>
  <Override PartName="/ppt/media/image33.wmf" ContentType="image/x-wmf"/>
  <Override PartName="/ppt/media/image34.wmf" ContentType="image/x-wmf"/>
  <Override PartName="/ppt/media/image35.wmf" ContentType="image/x-wmf"/>
  <Override PartName="/ppt/media/image36.wmf" ContentType="image/x-wmf"/>
  <Override PartName="/ppt/media/image37.wmf" ContentType="image/x-wmf"/>
  <Override PartName="/ppt/media/image38.wmf" ContentType="image/x-wmf"/>
  <Override PartName="/ppt/media/image39.wmf" ContentType="image/x-wmf"/>
  <Override PartName="/ppt/media/image40.jpeg" ContentType="image/jpeg"/>
  <Override PartName="/ppt/media/image41.wmf" ContentType="image/x-wmf"/>
  <Override PartName="/ppt/media/image42.wmf" ContentType="image/x-wmf"/>
  <Override PartName="/ppt/media/image43.png" ContentType="image/png"/>
  <Override PartName="/ppt/media/image44.png" ContentType="image/png"/>
  <Override PartName="/ppt/media/image45.png" ContentType="image/png"/>
  <Override PartName="/ppt/media/image46.png" ContentType="image/png"/>
  <Override PartName="/ppt/_rels/presentation.xml.rels" ContentType="application/vnd.openxmlformats-package.relationships+xml"/>
  <Override PartName="/ppt/slides/slide9.xml" ContentType="application/vnd.openxmlformats-officedocument.presentationml.slide+xml"/>
  <Override PartName="/ppt/slides/slide26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20.xml" ContentType="application/vnd.openxmlformats-officedocument.presentationml.slide+xml"/>
  <Override PartName="/ppt/slides/slide4.xml" ContentType="application/vnd.openxmlformats-officedocument.presentationml.slide+xml"/>
  <Override PartName="/ppt/slides/slide21.xml" ContentType="application/vnd.openxmlformats-officedocument.presentationml.slide+xml"/>
  <Override PartName="/ppt/slides/slide5.xml" ContentType="application/vnd.openxmlformats-officedocument.presentationml.slide+xml"/>
  <Override PartName="/ppt/slides/slide22.xml" ContentType="application/vnd.openxmlformats-officedocument.presentationml.slide+xml"/>
  <Override PartName="/ppt/slides/slide6.xml" ContentType="application/vnd.openxmlformats-officedocument.presentationml.slide+xml"/>
  <Override PartName="/ppt/slides/slide23.xml" ContentType="application/vnd.openxmlformats-officedocument.presentationml.slide+xml"/>
  <Override PartName="/ppt/slides/slide7.xml" ContentType="application/vnd.openxmlformats-officedocument.presentationml.slide+xml"/>
  <Override PartName="/ppt/slides/slide24.xml" ContentType="application/vnd.openxmlformats-officedocument.presentationml.slide+xml"/>
  <Override PartName="/ppt/slides/slide8.xml" ContentType="application/vnd.openxmlformats-officedocument.presentationml.slide+xml"/>
  <Override PartName="/ppt/slides/slide25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_rels/slide53.xml.rels" ContentType="application/vnd.openxmlformats-package.relationships+xml"/>
  <Override PartName="/ppt/slides/_rels/slide9.xml.rels" ContentType="application/vnd.openxmlformats-package.relationships+xml"/>
  <Override PartName="/ppt/slides/_rels/slide35.xml.rels" ContentType="application/vnd.openxmlformats-package.relationships+xml"/>
  <Override PartName="/ppt/slides/_rels/slide1.xml.rels" ContentType="application/vnd.openxmlformats-package.relationships+xml"/>
  <Override PartName="/ppt/slides/_rels/slide36.xml.rels" ContentType="application/vnd.openxmlformats-package.relationships+xml"/>
  <Override PartName="/ppt/slides/_rels/slide2.xml.rels" ContentType="application/vnd.openxmlformats-package.relationships+xml"/>
  <Override PartName="/ppt/slides/_rels/slide37.xml.rels" ContentType="application/vnd.openxmlformats-package.relationships+xml"/>
  <Override PartName="/ppt/slides/_rels/slide3.xml.rels" ContentType="application/vnd.openxmlformats-package.relationships+xml"/>
  <Override PartName="/ppt/slides/_rels/slide38.xml.rels" ContentType="application/vnd.openxmlformats-package.relationships+xml"/>
  <Override PartName="/ppt/slides/_rels/slide4.xml.rels" ContentType="application/vnd.openxmlformats-package.relationships+xml"/>
  <Override PartName="/ppt/slides/_rels/slide39.xml.rels" ContentType="application/vnd.openxmlformats-package.relationships+xml"/>
  <Override PartName="/ppt/slides/_rels/slide5.xml.rels" ContentType="application/vnd.openxmlformats-package.relationships+xml"/>
  <Override PartName="/ppt/slides/_rels/slide50.xml.rels" ContentType="application/vnd.openxmlformats-package.relationships+xml"/>
  <Override PartName="/ppt/slides/_rels/slide6.xml.rels" ContentType="application/vnd.openxmlformats-package.relationships+xml"/>
  <Override PartName="/ppt/slides/_rels/slide51.xml.rels" ContentType="application/vnd.openxmlformats-package.relationships+xml"/>
  <Override PartName="/ppt/slides/_rels/slide7.xml.rels" ContentType="application/vnd.openxmlformats-package.relationships+xml"/>
  <Override PartName="/ppt/slides/_rels/slide52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17.xml.rels" ContentType="application/vnd.openxmlformats-package.relationships+xml"/>
  <Override PartName="/ppt/slides/_rels/slide18.xml.rels" ContentType="application/vnd.openxmlformats-package.relationships+xml"/>
  <Override PartName="/ppt/slides/_rels/slide19.xml.rels" ContentType="application/vnd.openxmlformats-package.relationships+xml"/>
  <Override PartName="/ppt/slides/_rels/slide20.xml.rels" ContentType="application/vnd.openxmlformats-package.relationships+xml"/>
  <Override PartName="/ppt/slides/_rels/slide21.xml.rels" ContentType="application/vnd.openxmlformats-package.relationships+xml"/>
  <Override PartName="/ppt/slides/_rels/slide22.xml.rels" ContentType="application/vnd.openxmlformats-package.relationships+xml"/>
  <Override PartName="/ppt/slides/_rels/slide23.xml.rels" ContentType="application/vnd.openxmlformats-package.relationships+xml"/>
  <Override PartName="/ppt/slides/_rels/slide24.xml.rels" ContentType="application/vnd.openxmlformats-package.relationships+xml"/>
  <Override PartName="/ppt/slides/_rels/slide25.xml.rels" ContentType="application/vnd.openxmlformats-package.relationships+xml"/>
  <Override PartName="/ppt/slides/_rels/slide26.xml.rels" ContentType="application/vnd.openxmlformats-package.relationships+xml"/>
  <Override PartName="/ppt/slides/_rels/slide27.xml.rels" ContentType="application/vnd.openxmlformats-package.relationships+xml"/>
  <Override PartName="/ppt/slides/_rels/slide28.xml.rels" ContentType="application/vnd.openxmlformats-package.relationships+xml"/>
  <Override PartName="/ppt/slides/_rels/slide29.xml.rels" ContentType="application/vnd.openxmlformats-package.relationships+xml"/>
  <Override PartName="/ppt/slides/_rels/slide30.xml.rels" ContentType="application/vnd.openxmlformats-package.relationships+xml"/>
  <Override PartName="/ppt/slides/_rels/slide31.xml.rels" ContentType="application/vnd.openxmlformats-package.relationships+xml"/>
  <Override PartName="/ppt/slides/_rels/slide32.xml.rels" ContentType="application/vnd.openxmlformats-package.relationships+xml"/>
  <Override PartName="/ppt/slides/_rels/slide33.xml.rels" ContentType="application/vnd.openxmlformats-package.relationships+xml"/>
  <Override PartName="/ppt/slides/_rels/slide34.xml.rels" ContentType="application/vnd.openxmlformats-package.relationships+xml"/>
  <Override PartName="/ppt/slides/_rels/slide40.xml.rels" ContentType="application/vnd.openxmlformats-package.relationships+xml"/>
  <Override PartName="/ppt/slides/_rels/slide41.xml.rels" ContentType="application/vnd.openxmlformats-package.relationships+xml"/>
  <Override PartName="/ppt/slides/_rels/slide42.xml.rels" ContentType="application/vnd.openxmlformats-package.relationships+xml"/>
  <Override PartName="/ppt/slides/_rels/slide43.xml.rels" ContentType="application/vnd.openxmlformats-package.relationships+xml"/>
  <Override PartName="/ppt/slides/_rels/slide44.xml.rels" ContentType="application/vnd.openxmlformats-package.relationships+xml"/>
  <Override PartName="/ppt/slides/_rels/slide45.xml.rels" ContentType="application/vnd.openxmlformats-package.relationships+xml"/>
  <Override PartName="/ppt/slides/_rels/slide46.xml.rels" ContentType="application/vnd.openxmlformats-package.relationships+xml"/>
  <Override PartName="/ppt/slides/_rels/slide47.xml.rels" ContentType="application/vnd.openxmlformats-package.relationships+xml"/>
  <Override PartName="/ppt/slides/_rels/slide48.xml.rels" ContentType="application/vnd.openxmlformats-package.relationships+xml"/>
  <Override PartName="/ppt/slides/_rels/slide49.xml.rels" ContentType="application/vnd.openxmlformats-package.relationships+xml"/>
  <Override PartName="/ppt/slides/_rels/slide54.xml.rels" ContentType="application/vnd.openxmlformats-package.relationships+xml"/>
  <Override PartName="/ppt/slides/_rels/slide55.xml.rels" ContentType="application/vnd.openxmlformats-package.relationships+xml"/>
  <Override PartName="/ppt/slides/_rels/slide56.xml.rels" ContentType="application/vnd.openxmlformats-package.relationships+xml"/>
  <Override PartName="/ppt/slides/_rels/slide57.xml.rels" ContentType="application/vnd.openxmlformats-package.relationships+xml"/>
  <Override PartName="/ppt/slides/_rels/slide58.xml.rels" ContentType="application/vnd.openxmlformats-package.relationships+xml"/>
  <Override PartName="/ppt/slides/_rels/slide59.xml.rels" ContentType="application/vnd.openxmlformats-package.relationships+xml"/>
  <Override PartName="/ppt/slides/_rels/slide60.xml.rels" ContentType="application/vnd.openxmlformats-package.relationships+xml"/>
  <Override PartName="/ppt/slides/_rels/slide61.xml.rels" ContentType="application/vnd.openxmlformats-package.relationships+xml"/>
  <Override PartName="/ppt/slides/_rels/slide62.xml.rels" ContentType="application/vnd.openxmlformats-package.relationships+xml"/>
  <Override PartName="/ppt/slides/_rels/slide63.xml.rels" ContentType="application/vnd.openxmlformats-package.relationships+xml"/>
  <Override PartName="/ppt/slides/_rels/slide64.xml.rels" ContentType="application/vnd.openxmlformats-package.relationships+xml"/>
  <Override PartName="/ppt/slides/_rels/slide65.xml.rels" ContentType="application/vnd.openxmlformats-package.relationships+xml"/>
  <Override PartName="/ppt/slides/_rels/slide66.xml.rels" ContentType="application/vnd.openxmlformats-package.relationships+xml"/>
  <Override PartName="/ppt/slides/_rels/slide67.xml.rels" ContentType="application/vnd.openxmlformats-package.relationships+xml"/>
  <Override PartName="/ppt/slides/_rels/slide68.xml.rels" ContentType="application/vnd.openxmlformats-package.relationships+xml"/>
  <Override PartName="/ppt/slides/_rels/slide69.xml.rels" ContentType="application/vnd.openxmlformats-package.relationships+xml"/>
  <Override PartName="/ppt/slides/_rels/slide70.xml.rels" ContentType="application/vnd.openxmlformats-package.relationships+xml"/>
  <Override PartName="/ppt/slides/_rels/slide71.xml.rels" ContentType="application/vnd.openxmlformats-package.relationships+xml"/>
  <Override PartName="/ppt/slides/_rels/slide72.xml.rels" ContentType="application/vnd.openxmlformats-package.relationships+xml"/>
  <Override PartName="/ppt/slides/_rels/slide73.xml.rels" ContentType="application/vnd.openxmlformats-package.relationships+xml"/>
  <Override PartName="/ppt/slides/_rels/slide74.xml.rels" ContentType="application/vnd.openxmlformats-package.relationships+xml"/>
  <Override PartName="/ppt/slides/_rels/slide75.xml.rels" ContentType="application/vnd.openxmlformats-package.relationships+xml"/>
  <Override PartName="/ppt/slides/_rels/slide76.xml.rels" ContentType="application/vnd.openxmlformats-package.relationships+xml"/>
  <Override PartName="/ppt/slides/_rels/slide77.xml.rels" ContentType="application/vnd.openxmlformats-package.relationships+xml"/>
  <Override PartName="/ppt/slides/_rels/slide78.xml.rels" ContentType="application/vnd.openxmlformats-package.relationships+xml"/>
  <Override PartName="/ppt/slides/_rels/slide79.xml.rels" ContentType="application/vnd.openxmlformats-package.relationships+xml"/>
  <Override PartName="/ppt/slides/_rels/slide80.xml.rels" ContentType="application/vnd.openxmlformats-package.relationships+xml"/>
  <Override PartName="/ppt/slides/_rels/slide81.xml.rels" ContentType="application/vnd.openxmlformats-package.relationships+xml"/>
  <Override PartName="/ppt/slides/_rels/slide82.xml.rels" ContentType="application/vnd.openxmlformats-package.relationships+xml"/>
  <Override PartName="/ppt/slides/_rels/slide83.xml.rels" ContentType="application/vnd.openxmlformats-package.relationships+xml"/>
  <Override PartName="/ppt/slides/_rels/slide84.xml.rels" ContentType="application/vnd.openxmlformats-package.relationships+xml"/>
  <Override PartName="/ppt/slides/_rels/slide85.xml.rels" ContentType="application/vnd.openxmlformats-package.relationships+xml"/>
  <Override PartName="/ppt/slides/_rels/slide86.xml.rels" ContentType="application/vnd.openxmlformats-package.relationships+xml"/>
  <Override PartName="/ppt/slides/_rels/slide87.xml.rels" ContentType="application/vnd.openxmlformats-package.relationships+xml"/>
  <Override PartName="/ppt/slides/_rels/slide88.xml.rels" ContentType="application/vnd.openxmlformats-package.relationships+xml"/>
  <Override PartName="/ppt/slides/_rels/slide89.xml.rels" ContentType="application/vnd.openxmlformats-package.relationships+xml"/>
  <Override PartName="/ppt/slides/_rels/slide90.xml.rels" ContentType="application/vnd.openxmlformats-package.relationships+xml"/>
  <Override PartName="/ppt/slides/_rels/slide91.xml.rels" ContentType="application/vnd.openxmlformats-package.relationships+xml"/>
  <Override PartName="/ppt/slides/_rels/slide92.xml.rels" ContentType="application/vnd.openxmlformats-package.relationships+xml"/>
  <Override PartName="/ppt/slides/_rels/slide93.xml.rels" ContentType="application/vnd.openxmlformats-package.relationships+xml"/>
  <Override PartName="/ppt/slides/_rels/slide94.xml.rels" ContentType="application/vnd.openxmlformats-package.relationships+xml"/>
  <Override PartName="/ppt/slides/_rels/slide95.xml.rels" ContentType="application/vnd.openxmlformats-package.relationships+xml"/>
  <Override PartName="/ppt/slides/_rels/slide96.xml.rels" ContentType="application/vnd.openxmlformats-package.relationships+xml"/>
  <Override PartName="/ppt/slides/_rels/slide97.xml.rels" ContentType="application/vnd.openxmlformats-package.relationships+xml"/>
  <Override PartName="/ppt/slides/_rels/slide98.xml.rels" ContentType="application/vnd.openxmlformats-package.relationships+xml"/>
  <Override PartName="/ppt/slides/_rels/slide99.xml.rels" ContentType="application/vnd.openxmlformats-package.relationships+xml"/>
  <Override PartName="/ppt/slides/_rels/slide100.xml.rels" ContentType="application/vnd.openxmlformats-package.relationships+xml"/>
  <Override PartName="/ppt/slides/_rels/slide101.xml.rels" ContentType="application/vnd.openxmlformats-package.relationships+xml"/>
  <Override PartName="/ppt/slides/_rels/slide102.xml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  <p:sldMasterId id="2147483687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4" r:id="rId45"/>
    <p:sldId id="295" r:id="rId46"/>
    <p:sldId id="296" r:id="rId47"/>
    <p:sldId id="297" r:id="rId48"/>
    <p:sldId id="298" r:id="rId49"/>
    <p:sldId id="299" r:id="rId50"/>
    <p:sldId id="300" r:id="rId51"/>
    <p:sldId id="301" r:id="rId52"/>
    <p:sldId id="302" r:id="rId53"/>
    <p:sldId id="303" r:id="rId54"/>
    <p:sldId id="304" r:id="rId55"/>
    <p:sldId id="305" r:id="rId56"/>
    <p:sldId id="306" r:id="rId57"/>
    <p:sldId id="307" r:id="rId58"/>
    <p:sldId id="308" r:id="rId59"/>
    <p:sldId id="309" r:id="rId60"/>
    <p:sldId id="310" r:id="rId61"/>
    <p:sldId id="311" r:id="rId62"/>
    <p:sldId id="312" r:id="rId63"/>
    <p:sldId id="313" r:id="rId64"/>
    <p:sldId id="314" r:id="rId65"/>
    <p:sldId id="315" r:id="rId66"/>
    <p:sldId id="316" r:id="rId67"/>
    <p:sldId id="317" r:id="rId68"/>
    <p:sldId id="318" r:id="rId69"/>
    <p:sldId id="319" r:id="rId70"/>
    <p:sldId id="320" r:id="rId71"/>
    <p:sldId id="321" r:id="rId72"/>
    <p:sldId id="322" r:id="rId73"/>
    <p:sldId id="323" r:id="rId74"/>
    <p:sldId id="324" r:id="rId75"/>
    <p:sldId id="325" r:id="rId76"/>
    <p:sldId id="326" r:id="rId77"/>
    <p:sldId id="327" r:id="rId78"/>
    <p:sldId id="328" r:id="rId79"/>
    <p:sldId id="329" r:id="rId80"/>
    <p:sldId id="330" r:id="rId81"/>
    <p:sldId id="331" r:id="rId82"/>
    <p:sldId id="332" r:id="rId83"/>
    <p:sldId id="333" r:id="rId84"/>
    <p:sldId id="334" r:id="rId85"/>
    <p:sldId id="335" r:id="rId86"/>
    <p:sldId id="336" r:id="rId87"/>
    <p:sldId id="337" r:id="rId88"/>
    <p:sldId id="338" r:id="rId89"/>
    <p:sldId id="339" r:id="rId90"/>
    <p:sldId id="340" r:id="rId91"/>
    <p:sldId id="341" r:id="rId92"/>
    <p:sldId id="342" r:id="rId93"/>
    <p:sldId id="343" r:id="rId94"/>
    <p:sldId id="344" r:id="rId95"/>
    <p:sldId id="345" r:id="rId96"/>
    <p:sldId id="346" r:id="rId97"/>
    <p:sldId id="347" r:id="rId98"/>
    <p:sldId id="348" r:id="rId99"/>
    <p:sldId id="349" r:id="rId100"/>
    <p:sldId id="350" r:id="rId101"/>
    <p:sldId id="351" r:id="rId102"/>
    <p:sldId id="352" r:id="rId103"/>
    <p:sldId id="353" r:id="rId104"/>
    <p:sldId id="354" r:id="rId105"/>
    <p:sldId id="355" r:id="rId106"/>
    <p:sldId id="356" r:id="rId107"/>
    <p:sldId id="357" r:id="rId108"/>
  </p:sldIdLst>
  <p:sldSz cx="9144000" cy="6858000"/>
  <p:notesSz cx="6797675" cy="987425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Relationship Id="rId20" Type="http://schemas.openxmlformats.org/officeDocument/2006/relationships/slide" Target="slides/slide14.xml"/><Relationship Id="rId21" Type="http://schemas.openxmlformats.org/officeDocument/2006/relationships/slide" Target="slides/slide15.xml"/><Relationship Id="rId22" Type="http://schemas.openxmlformats.org/officeDocument/2006/relationships/slide" Target="slides/slide16.xml"/><Relationship Id="rId23" Type="http://schemas.openxmlformats.org/officeDocument/2006/relationships/slide" Target="slides/slide17.xml"/><Relationship Id="rId24" Type="http://schemas.openxmlformats.org/officeDocument/2006/relationships/slide" Target="slides/slide18.xml"/><Relationship Id="rId25" Type="http://schemas.openxmlformats.org/officeDocument/2006/relationships/slide" Target="slides/slide19.xml"/><Relationship Id="rId26" Type="http://schemas.openxmlformats.org/officeDocument/2006/relationships/slide" Target="slides/slide20.xml"/><Relationship Id="rId27" Type="http://schemas.openxmlformats.org/officeDocument/2006/relationships/slide" Target="slides/slide21.xml"/><Relationship Id="rId28" Type="http://schemas.openxmlformats.org/officeDocument/2006/relationships/slide" Target="slides/slide22.xml"/><Relationship Id="rId29" Type="http://schemas.openxmlformats.org/officeDocument/2006/relationships/slide" Target="slides/slide23.xml"/><Relationship Id="rId30" Type="http://schemas.openxmlformats.org/officeDocument/2006/relationships/slide" Target="slides/slide24.xml"/><Relationship Id="rId31" Type="http://schemas.openxmlformats.org/officeDocument/2006/relationships/slide" Target="slides/slide25.xml"/><Relationship Id="rId32" Type="http://schemas.openxmlformats.org/officeDocument/2006/relationships/slide" Target="slides/slide26.xml"/><Relationship Id="rId33" Type="http://schemas.openxmlformats.org/officeDocument/2006/relationships/slide" Target="slides/slide27.xml"/><Relationship Id="rId34" Type="http://schemas.openxmlformats.org/officeDocument/2006/relationships/slide" Target="slides/slide28.xml"/><Relationship Id="rId35" Type="http://schemas.openxmlformats.org/officeDocument/2006/relationships/slide" Target="slides/slide29.xml"/><Relationship Id="rId36" Type="http://schemas.openxmlformats.org/officeDocument/2006/relationships/slide" Target="slides/slide30.xml"/><Relationship Id="rId37" Type="http://schemas.openxmlformats.org/officeDocument/2006/relationships/slide" Target="slides/slide31.xml"/><Relationship Id="rId38" Type="http://schemas.openxmlformats.org/officeDocument/2006/relationships/slide" Target="slides/slide32.xml"/><Relationship Id="rId39" Type="http://schemas.openxmlformats.org/officeDocument/2006/relationships/slide" Target="slides/slide33.xml"/><Relationship Id="rId40" Type="http://schemas.openxmlformats.org/officeDocument/2006/relationships/slide" Target="slides/slide34.xml"/><Relationship Id="rId41" Type="http://schemas.openxmlformats.org/officeDocument/2006/relationships/slide" Target="slides/slide35.xml"/><Relationship Id="rId42" Type="http://schemas.openxmlformats.org/officeDocument/2006/relationships/slide" Target="slides/slide36.xml"/><Relationship Id="rId43" Type="http://schemas.openxmlformats.org/officeDocument/2006/relationships/slide" Target="slides/slide37.xml"/><Relationship Id="rId44" Type="http://schemas.openxmlformats.org/officeDocument/2006/relationships/slide" Target="slides/slide38.xml"/><Relationship Id="rId45" Type="http://schemas.openxmlformats.org/officeDocument/2006/relationships/slide" Target="slides/slide39.xml"/><Relationship Id="rId46" Type="http://schemas.openxmlformats.org/officeDocument/2006/relationships/slide" Target="slides/slide40.xml"/><Relationship Id="rId47" Type="http://schemas.openxmlformats.org/officeDocument/2006/relationships/slide" Target="slides/slide41.xml"/><Relationship Id="rId48" Type="http://schemas.openxmlformats.org/officeDocument/2006/relationships/slide" Target="slides/slide42.xml"/><Relationship Id="rId49" Type="http://schemas.openxmlformats.org/officeDocument/2006/relationships/slide" Target="slides/slide43.xml"/><Relationship Id="rId50" Type="http://schemas.openxmlformats.org/officeDocument/2006/relationships/slide" Target="slides/slide44.xml"/><Relationship Id="rId51" Type="http://schemas.openxmlformats.org/officeDocument/2006/relationships/slide" Target="slides/slide45.xml"/><Relationship Id="rId52" Type="http://schemas.openxmlformats.org/officeDocument/2006/relationships/slide" Target="slides/slide46.xml"/><Relationship Id="rId53" Type="http://schemas.openxmlformats.org/officeDocument/2006/relationships/slide" Target="slides/slide47.xml"/><Relationship Id="rId54" Type="http://schemas.openxmlformats.org/officeDocument/2006/relationships/slide" Target="slides/slide48.xml"/><Relationship Id="rId55" Type="http://schemas.openxmlformats.org/officeDocument/2006/relationships/slide" Target="slides/slide49.xml"/><Relationship Id="rId56" Type="http://schemas.openxmlformats.org/officeDocument/2006/relationships/slide" Target="slides/slide50.xml"/><Relationship Id="rId57" Type="http://schemas.openxmlformats.org/officeDocument/2006/relationships/slide" Target="slides/slide51.xml"/><Relationship Id="rId58" Type="http://schemas.openxmlformats.org/officeDocument/2006/relationships/slide" Target="slides/slide52.xml"/><Relationship Id="rId59" Type="http://schemas.openxmlformats.org/officeDocument/2006/relationships/slide" Target="slides/slide53.xml"/><Relationship Id="rId60" Type="http://schemas.openxmlformats.org/officeDocument/2006/relationships/slide" Target="slides/slide54.xml"/><Relationship Id="rId61" Type="http://schemas.openxmlformats.org/officeDocument/2006/relationships/slide" Target="slides/slide55.xml"/><Relationship Id="rId62" Type="http://schemas.openxmlformats.org/officeDocument/2006/relationships/slide" Target="slides/slide56.xml"/><Relationship Id="rId63" Type="http://schemas.openxmlformats.org/officeDocument/2006/relationships/slide" Target="slides/slide57.xml"/><Relationship Id="rId64" Type="http://schemas.openxmlformats.org/officeDocument/2006/relationships/slide" Target="slides/slide58.xml"/><Relationship Id="rId65" Type="http://schemas.openxmlformats.org/officeDocument/2006/relationships/slide" Target="slides/slide59.xml"/><Relationship Id="rId66" Type="http://schemas.openxmlformats.org/officeDocument/2006/relationships/slide" Target="slides/slide60.xml"/><Relationship Id="rId67" Type="http://schemas.openxmlformats.org/officeDocument/2006/relationships/slide" Target="slides/slide61.xml"/><Relationship Id="rId68" Type="http://schemas.openxmlformats.org/officeDocument/2006/relationships/slide" Target="slides/slide62.xml"/><Relationship Id="rId69" Type="http://schemas.openxmlformats.org/officeDocument/2006/relationships/slide" Target="slides/slide63.xml"/><Relationship Id="rId70" Type="http://schemas.openxmlformats.org/officeDocument/2006/relationships/slide" Target="slides/slide64.xml"/><Relationship Id="rId71" Type="http://schemas.openxmlformats.org/officeDocument/2006/relationships/slide" Target="slides/slide65.xml"/><Relationship Id="rId72" Type="http://schemas.openxmlformats.org/officeDocument/2006/relationships/slide" Target="slides/slide66.xml"/><Relationship Id="rId73" Type="http://schemas.openxmlformats.org/officeDocument/2006/relationships/slide" Target="slides/slide67.xml"/><Relationship Id="rId74" Type="http://schemas.openxmlformats.org/officeDocument/2006/relationships/slide" Target="slides/slide68.xml"/><Relationship Id="rId75" Type="http://schemas.openxmlformats.org/officeDocument/2006/relationships/slide" Target="slides/slide69.xml"/><Relationship Id="rId76" Type="http://schemas.openxmlformats.org/officeDocument/2006/relationships/slide" Target="slides/slide70.xml"/><Relationship Id="rId77" Type="http://schemas.openxmlformats.org/officeDocument/2006/relationships/slide" Target="slides/slide71.xml"/><Relationship Id="rId78" Type="http://schemas.openxmlformats.org/officeDocument/2006/relationships/slide" Target="slides/slide72.xml"/><Relationship Id="rId79" Type="http://schemas.openxmlformats.org/officeDocument/2006/relationships/slide" Target="slides/slide73.xml"/><Relationship Id="rId80" Type="http://schemas.openxmlformats.org/officeDocument/2006/relationships/slide" Target="slides/slide74.xml"/><Relationship Id="rId81" Type="http://schemas.openxmlformats.org/officeDocument/2006/relationships/slide" Target="slides/slide75.xml"/><Relationship Id="rId82" Type="http://schemas.openxmlformats.org/officeDocument/2006/relationships/slide" Target="slides/slide76.xml"/><Relationship Id="rId83" Type="http://schemas.openxmlformats.org/officeDocument/2006/relationships/slide" Target="slides/slide77.xml"/><Relationship Id="rId84" Type="http://schemas.openxmlformats.org/officeDocument/2006/relationships/slide" Target="slides/slide78.xml"/><Relationship Id="rId85" Type="http://schemas.openxmlformats.org/officeDocument/2006/relationships/slide" Target="slides/slide79.xml"/><Relationship Id="rId86" Type="http://schemas.openxmlformats.org/officeDocument/2006/relationships/slide" Target="slides/slide80.xml"/><Relationship Id="rId87" Type="http://schemas.openxmlformats.org/officeDocument/2006/relationships/slide" Target="slides/slide81.xml"/><Relationship Id="rId88" Type="http://schemas.openxmlformats.org/officeDocument/2006/relationships/slide" Target="slides/slide82.xml"/><Relationship Id="rId89" Type="http://schemas.openxmlformats.org/officeDocument/2006/relationships/slide" Target="slides/slide83.xml"/><Relationship Id="rId90" Type="http://schemas.openxmlformats.org/officeDocument/2006/relationships/slide" Target="slides/slide84.xml"/><Relationship Id="rId91" Type="http://schemas.openxmlformats.org/officeDocument/2006/relationships/slide" Target="slides/slide85.xml"/><Relationship Id="rId92" Type="http://schemas.openxmlformats.org/officeDocument/2006/relationships/slide" Target="slides/slide86.xml"/><Relationship Id="rId93" Type="http://schemas.openxmlformats.org/officeDocument/2006/relationships/slide" Target="slides/slide87.xml"/><Relationship Id="rId94" Type="http://schemas.openxmlformats.org/officeDocument/2006/relationships/slide" Target="slides/slide88.xml"/><Relationship Id="rId95" Type="http://schemas.openxmlformats.org/officeDocument/2006/relationships/slide" Target="slides/slide89.xml"/><Relationship Id="rId96" Type="http://schemas.openxmlformats.org/officeDocument/2006/relationships/slide" Target="slides/slide90.xml"/><Relationship Id="rId97" Type="http://schemas.openxmlformats.org/officeDocument/2006/relationships/slide" Target="slides/slide91.xml"/><Relationship Id="rId98" Type="http://schemas.openxmlformats.org/officeDocument/2006/relationships/slide" Target="slides/slide92.xml"/><Relationship Id="rId99" Type="http://schemas.openxmlformats.org/officeDocument/2006/relationships/slide" Target="slides/slide93.xml"/><Relationship Id="rId100" Type="http://schemas.openxmlformats.org/officeDocument/2006/relationships/slide" Target="slides/slide94.xml"/><Relationship Id="rId101" Type="http://schemas.openxmlformats.org/officeDocument/2006/relationships/slide" Target="slides/slide95.xml"/><Relationship Id="rId102" Type="http://schemas.openxmlformats.org/officeDocument/2006/relationships/slide" Target="slides/slide96.xml"/><Relationship Id="rId103" Type="http://schemas.openxmlformats.org/officeDocument/2006/relationships/slide" Target="slides/slide97.xml"/><Relationship Id="rId104" Type="http://schemas.openxmlformats.org/officeDocument/2006/relationships/slide" Target="slides/slide98.xml"/><Relationship Id="rId105" Type="http://schemas.openxmlformats.org/officeDocument/2006/relationships/slide" Target="slides/slide99.xml"/><Relationship Id="rId106" Type="http://schemas.openxmlformats.org/officeDocument/2006/relationships/slide" Target="slides/slide100.xml"/><Relationship Id="rId107" Type="http://schemas.openxmlformats.org/officeDocument/2006/relationships/slide" Target="slides/slide101.xml"/><Relationship Id="rId108" Type="http://schemas.openxmlformats.org/officeDocument/2006/relationships/slide" Target="slides/slide102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5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PlaceHolder 1"/>
          <p:cNvSpPr>
            <a:spLocks noGrp="1"/>
          </p:cNvSpPr>
          <p:nvPr>
            <p:ph type="body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</p:spPr>
        <p:txBody>
          <a:bodyPr lIns="0" rIns="0" tIns="0" bIns="0"/>
          <a:p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notes format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3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372840" cy="502560"/>
          </a:xfrm>
          <a:prstGeom prst="rect">
            <a:avLst/>
          </a:prstGeom>
        </p:spPr>
        <p:txBody>
          <a:bodyPr lIns="0" rIns="0" tIns="0" bIns="0"/>
          <a:p>
            <a:r>
              <a:rPr b="0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&lt;header&gt;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54" name="PlaceHolder 3"/>
          <p:cNvSpPr>
            <a:spLocks noGrp="1"/>
          </p:cNvSpPr>
          <p:nvPr>
            <p:ph type="dt"/>
          </p:nvPr>
        </p:nvSpPr>
        <p:spPr>
          <a:xfrm>
            <a:off x="4399200" y="0"/>
            <a:ext cx="3372840" cy="502560"/>
          </a:xfrm>
          <a:prstGeom prst="rect">
            <a:avLst/>
          </a:prstGeom>
        </p:spPr>
        <p:txBody>
          <a:bodyPr lIns="0" rIns="0" tIns="0" bIns="0"/>
          <a:p>
            <a:pPr algn="r"/>
            <a:r>
              <a:rPr b="0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&lt;date/time&gt;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55" name="PlaceHolder 4"/>
          <p:cNvSpPr>
            <a:spLocks noGrp="1"/>
          </p:cNvSpPr>
          <p:nvPr>
            <p:ph type="ftr"/>
          </p:nvPr>
        </p:nvSpPr>
        <p:spPr>
          <a:xfrm>
            <a:off x="0" y="9555480"/>
            <a:ext cx="3372840" cy="502560"/>
          </a:xfrm>
          <a:prstGeom prst="rect">
            <a:avLst/>
          </a:prstGeom>
        </p:spPr>
        <p:txBody>
          <a:bodyPr lIns="0" rIns="0" tIns="0" bIns="0" anchor="b"/>
          <a:p>
            <a:r>
              <a:rPr b="0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&lt;footer&gt;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56" name="PlaceHolder 5"/>
          <p:cNvSpPr>
            <a:spLocks noGrp="1"/>
          </p:cNvSpPr>
          <p:nvPr>
            <p:ph type="sldNum"/>
          </p:nvPr>
        </p:nvSpPr>
        <p:spPr>
          <a:xfrm>
            <a:off x="4399200" y="9555480"/>
            <a:ext cx="3372840" cy="502560"/>
          </a:xfrm>
          <a:prstGeom prst="rect">
            <a:avLst/>
          </a:prstGeom>
        </p:spPr>
        <p:txBody>
          <a:bodyPr lIns="0" rIns="0" tIns="0" bIns="0" anchor="b"/>
          <a:p>
            <a:pPr algn="r"/>
            <a:fld id="{AF1C6E48-8993-483E-985E-E42ED348C6A9}" type="slidenum">
              <a:rPr b="0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&lt;number&gt;</a:t>
            </a:fld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
</Relationships>
</file>

<file path=ppt/notesSlides/_rels/notesSlide10.xml.rels><?xml version="1.0" encoding="UTF-8"?>
<Relationships xmlns="http://schemas.openxmlformats.org/package/2006/relationships"><Relationship Id="rId1" Type="http://schemas.openxmlformats.org/officeDocument/2006/relationships/slide" Target="../slides/slide10.xml"/><Relationship Id="rId2" Type="http://schemas.openxmlformats.org/officeDocument/2006/relationships/notesMaster" Target="../notesMasters/notesMaster1.xml"/>
</Relationships>
</file>

<file path=ppt/notesSlides/_rels/notesSlide100.xml.rels><?xml version="1.0" encoding="UTF-8"?>
<Relationships xmlns="http://schemas.openxmlformats.org/package/2006/relationships"><Relationship Id="rId1" Type="http://schemas.openxmlformats.org/officeDocument/2006/relationships/slide" Target="../slides/slide100.xml"/><Relationship Id="rId2" Type="http://schemas.openxmlformats.org/officeDocument/2006/relationships/notesMaster" Target="../notesMasters/notesMaster1.xml"/>
</Relationships>
</file>

<file path=ppt/notesSlides/_rels/notesSlide101.xml.rels><?xml version="1.0" encoding="UTF-8"?>
<Relationships xmlns="http://schemas.openxmlformats.org/package/2006/relationships"><Relationship Id="rId1" Type="http://schemas.openxmlformats.org/officeDocument/2006/relationships/slide" Target="../slides/slide101.xml"/><Relationship Id="rId2" Type="http://schemas.openxmlformats.org/officeDocument/2006/relationships/notesMaster" Target="../notesMasters/notesMaster1.xml"/>
</Relationships>
</file>

<file path=ppt/notesSlides/_rels/notesSlide102.xml.rels><?xml version="1.0" encoding="UTF-8"?>
<Relationships xmlns="http://schemas.openxmlformats.org/package/2006/relationships"><Relationship Id="rId1" Type="http://schemas.openxmlformats.org/officeDocument/2006/relationships/slide" Target="../slides/slide102.xml"/><Relationship Id="rId2" Type="http://schemas.openxmlformats.org/officeDocument/2006/relationships/notesMaster" Target="../notesMasters/notesMaster1.xml"/>
</Relationships>
</file>

<file path=ppt/notesSlides/_rels/notesSlide12.xml.rels><?xml version="1.0" encoding="UTF-8"?>
<Relationships xmlns="http://schemas.openxmlformats.org/package/2006/relationships"><Relationship Id="rId1" Type="http://schemas.openxmlformats.org/officeDocument/2006/relationships/slide" Target="../slides/slide12.xml"/><Relationship Id="rId2" Type="http://schemas.openxmlformats.org/officeDocument/2006/relationships/notesMaster" Target="../notesMasters/notesMaster1.xml"/>
</Relationships>
</file>

<file path=ppt/notesSlides/_rels/notesSlide13.xml.rels><?xml version="1.0" encoding="UTF-8"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
</Relationships>
</file>

<file path=ppt/notesSlides/_rels/notesSlide16.xml.rels><?xml version="1.0" encoding="UTF-8"?>
<Relationships xmlns="http://schemas.openxmlformats.org/package/2006/relationships"><Relationship Id="rId1" Type="http://schemas.openxmlformats.org/officeDocument/2006/relationships/slide" Target="../slides/slide16.xml"/><Relationship Id="rId2" Type="http://schemas.openxmlformats.org/officeDocument/2006/relationships/notesMaster" Target="../notesMasters/notesMaster1.xml"/>
</Relationships>
</file>

<file path=ppt/notesSlides/_rels/notesSlide17.xml.rels><?xml version="1.0" encoding="UTF-8"?>
<Relationships xmlns="http://schemas.openxmlformats.org/package/2006/relationships"><Relationship Id="rId1" Type="http://schemas.openxmlformats.org/officeDocument/2006/relationships/slide" Target="../slides/slide17.xml"/><Relationship Id="rId2" Type="http://schemas.openxmlformats.org/officeDocument/2006/relationships/notesMaster" Target="../notesMasters/notesMaster1.xml"/>
</Relationships>
</file>

<file path=ppt/notesSlides/_rels/notesSlide18.xml.rels><?xml version="1.0" encoding="UTF-8"?>
<Relationships xmlns="http://schemas.openxmlformats.org/package/2006/relationships"><Relationship Id="rId1" Type="http://schemas.openxmlformats.org/officeDocument/2006/relationships/slide" Target="../slides/slide18.xml"/><Relationship Id="rId2" Type="http://schemas.openxmlformats.org/officeDocument/2006/relationships/notesMaster" Target="../notesMasters/notesMaster1.xml"/>
</Relationships>
</file>

<file path=ppt/notesSlides/_rels/notesSlide19.xml.rels><?xml version="1.0" encoding="UTF-8"?>
<Relationships xmlns="http://schemas.openxmlformats.org/package/2006/relationships"><Relationship Id="rId1" Type="http://schemas.openxmlformats.org/officeDocument/2006/relationships/slide" Target="../slides/slide19.xml"/><Relationship Id="rId2" Type="http://schemas.openxmlformats.org/officeDocument/2006/relationships/notesMaster" Target="../notesMasters/notesMaster1.xml"/>
</Relationships>
</file>

<file path=ppt/notesSlides/_rels/notesSlide2.xml.rels><?xml version="1.0" encoding="UTF-8"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
</Relationships>
</file>

<file path=ppt/notesSlides/_rels/notesSlide20.xml.rels><?xml version="1.0" encoding="UTF-8"?>
<Relationships xmlns="http://schemas.openxmlformats.org/package/2006/relationships"><Relationship Id="rId1" Type="http://schemas.openxmlformats.org/officeDocument/2006/relationships/slide" Target="../slides/slide20.xml"/><Relationship Id="rId2" Type="http://schemas.openxmlformats.org/officeDocument/2006/relationships/notesMaster" Target="../notesMasters/notesMaster1.xml"/>
</Relationships>
</file>

<file path=ppt/notesSlides/_rels/notesSlide21.xml.rels><?xml version="1.0" encoding="UTF-8"?>
<Relationships xmlns="http://schemas.openxmlformats.org/package/2006/relationships"><Relationship Id="rId1" Type="http://schemas.openxmlformats.org/officeDocument/2006/relationships/slide" Target="../slides/slide21.xml"/><Relationship Id="rId2" Type="http://schemas.openxmlformats.org/officeDocument/2006/relationships/notesMaster" Target="../notesMasters/notesMaster1.xml"/>
</Relationships>
</file>

<file path=ppt/notesSlides/_rels/notesSlide22.xml.rels><?xml version="1.0" encoding="UTF-8"?>
<Relationships xmlns="http://schemas.openxmlformats.org/package/2006/relationships"><Relationship Id="rId1" Type="http://schemas.openxmlformats.org/officeDocument/2006/relationships/slide" Target="../slides/slide22.xml"/><Relationship Id="rId2" Type="http://schemas.openxmlformats.org/officeDocument/2006/relationships/notesMaster" Target="../notesMasters/notesMaster1.xml"/>
</Relationships>
</file>

<file path=ppt/notesSlides/_rels/notesSlide23.xml.rels><?xml version="1.0" encoding="UTF-8"?>
<Relationships xmlns="http://schemas.openxmlformats.org/package/2006/relationships"><Relationship Id="rId1" Type="http://schemas.openxmlformats.org/officeDocument/2006/relationships/slide" Target="../slides/slide23.xml"/><Relationship Id="rId2" Type="http://schemas.openxmlformats.org/officeDocument/2006/relationships/notesMaster" Target="../notesMasters/notesMaster1.xml"/>
</Relationships>
</file>

<file path=ppt/notesSlides/_rels/notesSlide24.xml.rels><?xml version="1.0" encoding="UTF-8"?>
<Relationships xmlns="http://schemas.openxmlformats.org/package/2006/relationships"><Relationship Id="rId1" Type="http://schemas.openxmlformats.org/officeDocument/2006/relationships/slide" Target="../slides/slide24.xml"/><Relationship Id="rId2" Type="http://schemas.openxmlformats.org/officeDocument/2006/relationships/notesMaster" Target="../notesMasters/notesMaster1.xml"/>
</Relationships>
</file>

<file path=ppt/notesSlides/_rels/notesSlide25.xml.rels><?xml version="1.0" encoding="UTF-8"?>
<Relationships xmlns="http://schemas.openxmlformats.org/package/2006/relationships"><Relationship Id="rId1" Type="http://schemas.openxmlformats.org/officeDocument/2006/relationships/slide" Target="../slides/slide25.xml"/><Relationship Id="rId2" Type="http://schemas.openxmlformats.org/officeDocument/2006/relationships/notesMaster" Target="../notesMasters/notesMaster1.xml"/>
</Relationships>
</file>

<file path=ppt/notesSlides/_rels/notesSlide26.xml.rels><?xml version="1.0" encoding="UTF-8"?>
<Relationships xmlns="http://schemas.openxmlformats.org/package/2006/relationships"><Relationship Id="rId1" Type="http://schemas.openxmlformats.org/officeDocument/2006/relationships/slide" Target="../slides/slide26.xml"/><Relationship Id="rId2" Type="http://schemas.openxmlformats.org/officeDocument/2006/relationships/notesMaster" Target="../notesMasters/notesMaster1.xml"/>
</Relationships>
</file>

<file path=ppt/notesSlides/_rels/notesSlide27.xml.rels><?xml version="1.0" encoding="UTF-8"?>
<Relationships xmlns="http://schemas.openxmlformats.org/package/2006/relationships"><Relationship Id="rId1" Type="http://schemas.openxmlformats.org/officeDocument/2006/relationships/slide" Target="../slides/slide27.xml"/><Relationship Id="rId2" Type="http://schemas.openxmlformats.org/officeDocument/2006/relationships/notesMaster" Target="../notesMasters/notesMaster1.xml"/>
</Relationships>
</file>

<file path=ppt/notesSlides/_rels/notesSlide28.xml.rels><?xml version="1.0" encoding="UTF-8"?>
<Relationships xmlns="http://schemas.openxmlformats.org/package/2006/relationships"><Relationship Id="rId1" Type="http://schemas.openxmlformats.org/officeDocument/2006/relationships/slide" Target="../slides/slide28.xml"/><Relationship Id="rId2" Type="http://schemas.openxmlformats.org/officeDocument/2006/relationships/notesMaster" Target="../notesMasters/notesMaster1.xml"/>
</Relationships>
</file>

<file path=ppt/notesSlides/_rels/notesSlide29.xml.rels><?xml version="1.0" encoding="UTF-8"?>
<Relationships xmlns="http://schemas.openxmlformats.org/package/2006/relationships"><Relationship Id="rId1" Type="http://schemas.openxmlformats.org/officeDocument/2006/relationships/slide" Target="../slides/slide29.xml"/><Relationship Id="rId2" Type="http://schemas.openxmlformats.org/officeDocument/2006/relationships/notesMaster" Target="../notesMasters/notesMaster1.xml"/>
</Relationships>
</file>

<file path=ppt/notesSlides/_rels/notesSlide3.xml.rels><?xml version="1.0" encoding="UTF-8"?>
<Relationships xmlns="http://schemas.openxmlformats.org/package/2006/relationships"><Relationship Id="rId1" Type="http://schemas.openxmlformats.org/officeDocument/2006/relationships/slide" Target="../slides/slide3.xml"/><Relationship Id="rId2" Type="http://schemas.openxmlformats.org/officeDocument/2006/relationships/notesMaster" Target="../notesMasters/notesMaster1.xml"/>
</Relationships>
</file>

<file path=ppt/notesSlides/_rels/notesSlide30.xml.rels><?xml version="1.0" encoding="UTF-8"?>
<Relationships xmlns="http://schemas.openxmlformats.org/package/2006/relationships"><Relationship Id="rId1" Type="http://schemas.openxmlformats.org/officeDocument/2006/relationships/slide" Target="../slides/slide30.xml"/><Relationship Id="rId2" Type="http://schemas.openxmlformats.org/officeDocument/2006/relationships/notesMaster" Target="../notesMasters/notesMaster1.xml"/>
</Relationships>
</file>

<file path=ppt/notesSlides/_rels/notesSlide31.xml.rels><?xml version="1.0" encoding="UTF-8"?>
<Relationships xmlns="http://schemas.openxmlformats.org/package/2006/relationships"><Relationship Id="rId1" Type="http://schemas.openxmlformats.org/officeDocument/2006/relationships/slide" Target="../slides/slide31.xml"/><Relationship Id="rId2" Type="http://schemas.openxmlformats.org/officeDocument/2006/relationships/notesMaster" Target="../notesMasters/notesMaster1.xml"/>
</Relationships>
</file>

<file path=ppt/notesSlides/_rels/notesSlide32.xml.rels><?xml version="1.0" encoding="UTF-8"?>
<Relationships xmlns="http://schemas.openxmlformats.org/package/2006/relationships"><Relationship Id="rId1" Type="http://schemas.openxmlformats.org/officeDocument/2006/relationships/slide" Target="../slides/slide32.xml"/><Relationship Id="rId2" Type="http://schemas.openxmlformats.org/officeDocument/2006/relationships/notesMaster" Target="../notesMasters/notesMaster1.xml"/>
</Relationships>
</file>

<file path=ppt/notesSlides/_rels/notesSlide33.xml.rels><?xml version="1.0" encoding="UTF-8"?>
<Relationships xmlns="http://schemas.openxmlformats.org/package/2006/relationships"><Relationship Id="rId1" Type="http://schemas.openxmlformats.org/officeDocument/2006/relationships/slide" Target="../slides/slide33.xml"/><Relationship Id="rId2" Type="http://schemas.openxmlformats.org/officeDocument/2006/relationships/notesMaster" Target="../notesMasters/notesMaster1.xml"/>
</Relationships>
</file>

<file path=ppt/notesSlides/_rels/notesSlide34.xml.rels><?xml version="1.0" encoding="UTF-8"?>
<Relationships xmlns="http://schemas.openxmlformats.org/package/2006/relationships"><Relationship Id="rId1" Type="http://schemas.openxmlformats.org/officeDocument/2006/relationships/slide" Target="../slides/slide34.xml"/><Relationship Id="rId2" Type="http://schemas.openxmlformats.org/officeDocument/2006/relationships/notesMaster" Target="../notesMasters/notesMaster1.xml"/>
</Relationships>
</file>

<file path=ppt/notesSlides/_rels/notesSlide35.xml.rels><?xml version="1.0" encoding="UTF-8"?>
<Relationships xmlns="http://schemas.openxmlformats.org/package/2006/relationships"><Relationship Id="rId1" Type="http://schemas.openxmlformats.org/officeDocument/2006/relationships/slide" Target="../slides/slide35.xml"/><Relationship Id="rId2" Type="http://schemas.openxmlformats.org/officeDocument/2006/relationships/notesMaster" Target="../notesMasters/notesMaster1.xml"/>
</Relationships>
</file>

<file path=ppt/notesSlides/_rels/notesSlide36.xml.rels><?xml version="1.0" encoding="UTF-8"?>
<Relationships xmlns="http://schemas.openxmlformats.org/package/2006/relationships"><Relationship Id="rId1" Type="http://schemas.openxmlformats.org/officeDocument/2006/relationships/slide" Target="../slides/slide36.xml"/><Relationship Id="rId2" Type="http://schemas.openxmlformats.org/officeDocument/2006/relationships/notesMaster" Target="../notesMasters/notesMaster1.xml"/>
</Relationships>
</file>

<file path=ppt/notesSlides/_rels/notesSlide37.xml.rels><?xml version="1.0" encoding="UTF-8"?>
<Relationships xmlns="http://schemas.openxmlformats.org/package/2006/relationships"><Relationship Id="rId1" Type="http://schemas.openxmlformats.org/officeDocument/2006/relationships/slide" Target="../slides/slide37.xml"/><Relationship Id="rId2" Type="http://schemas.openxmlformats.org/officeDocument/2006/relationships/notesMaster" Target="../notesMasters/notesMaster1.xml"/>
</Relationships>
</file>

<file path=ppt/notesSlides/_rels/notesSlide38.xml.rels><?xml version="1.0" encoding="UTF-8"?>
<Relationships xmlns="http://schemas.openxmlformats.org/package/2006/relationships"><Relationship Id="rId1" Type="http://schemas.openxmlformats.org/officeDocument/2006/relationships/slide" Target="../slides/slide38.xml"/><Relationship Id="rId2" Type="http://schemas.openxmlformats.org/officeDocument/2006/relationships/notesMaster" Target="../notesMasters/notesMaster1.xml"/>
</Relationships>
</file>

<file path=ppt/notesSlides/_rels/notesSlide39.xml.rels><?xml version="1.0" encoding="UTF-8"?>
<Relationships xmlns="http://schemas.openxmlformats.org/package/2006/relationships"><Relationship Id="rId1" Type="http://schemas.openxmlformats.org/officeDocument/2006/relationships/slide" Target="../slides/slide39.xml"/><Relationship Id="rId2" Type="http://schemas.openxmlformats.org/officeDocument/2006/relationships/notesMaster" Target="../notesMasters/notesMaster1.xml"/>
</Relationships>
</file>

<file path=ppt/notesSlides/_rels/notesSlide4.xml.rels><?xml version="1.0" encoding="UTF-8"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
</Relationships>
</file>

<file path=ppt/notesSlides/_rels/notesSlide40.xml.rels><?xml version="1.0" encoding="UTF-8"?>
<Relationships xmlns="http://schemas.openxmlformats.org/package/2006/relationships"><Relationship Id="rId1" Type="http://schemas.openxmlformats.org/officeDocument/2006/relationships/slide" Target="../slides/slide40.xml"/><Relationship Id="rId2" Type="http://schemas.openxmlformats.org/officeDocument/2006/relationships/notesMaster" Target="../notesMasters/notesMaster1.xml"/>
</Relationships>
</file>

<file path=ppt/notesSlides/_rels/notesSlide41.xml.rels><?xml version="1.0" encoding="UTF-8"?>
<Relationships xmlns="http://schemas.openxmlformats.org/package/2006/relationships"><Relationship Id="rId1" Type="http://schemas.openxmlformats.org/officeDocument/2006/relationships/slide" Target="../slides/slide41.xml"/><Relationship Id="rId2" Type="http://schemas.openxmlformats.org/officeDocument/2006/relationships/notesMaster" Target="../notesMasters/notesMaster1.xml"/>
</Relationships>
</file>

<file path=ppt/notesSlides/_rels/notesSlide42.xml.rels><?xml version="1.0" encoding="UTF-8"?>
<Relationships xmlns="http://schemas.openxmlformats.org/package/2006/relationships"><Relationship Id="rId1" Type="http://schemas.openxmlformats.org/officeDocument/2006/relationships/slide" Target="../slides/slide42.xml"/><Relationship Id="rId2" Type="http://schemas.openxmlformats.org/officeDocument/2006/relationships/notesMaster" Target="../notesMasters/notesMaster1.xml"/>
</Relationships>
</file>

<file path=ppt/notesSlides/_rels/notesSlide43.xml.rels><?xml version="1.0" encoding="UTF-8"?>
<Relationships xmlns="http://schemas.openxmlformats.org/package/2006/relationships"><Relationship Id="rId1" Type="http://schemas.openxmlformats.org/officeDocument/2006/relationships/slide" Target="../slides/slide43.xml"/><Relationship Id="rId2" Type="http://schemas.openxmlformats.org/officeDocument/2006/relationships/notesMaster" Target="../notesMasters/notesMaster1.xml"/>
</Relationships>
</file>

<file path=ppt/notesSlides/_rels/notesSlide44.xml.rels><?xml version="1.0" encoding="UTF-8"?>
<Relationships xmlns="http://schemas.openxmlformats.org/package/2006/relationships"><Relationship Id="rId1" Type="http://schemas.openxmlformats.org/officeDocument/2006/relationships/slide" Target="../slides/slide44.xml"/><Relationship Id="rId2" Type="http://schemas.openxmlformats.org/officeDocument/2006/relationships/notesMaster" Target="../notesMasters/notesMaster1.xml"/>
</Relationships>
</file>

<file path=ppt/notesSlides/_rels/notesSlide45.xml.rels><?xml version="1.0" encoding="UTF-8"?>
<Relationships xmlns="http://schemas.openxmlformats.org/package/2006/relationships"><Relationship Id="rId1" Type="http://schemas.openxmlformats.org/officeDocument/2006/relationships/slide" Target="../slides/slide45.xml"/><Relationship Id="rId2" Type="http://schemas.openxmlformats.org/officeDocument/2006/relationships/notesMaster" Target="../notesMasters/notesMaster1.xml"/>
</Relationships>
</file>

<file path=ppt/notesSlides/_rels/notesSlide46.xml.rels><?xml version="1.0" encoding="UTF-8"?>
<Relationships xmlns="http://schemas.openxmlformats.org/package/2006/relationships"><Relationship Id="rId1" Type="http://schemas.openxmlformats.org/officeDocument/2006/relationships/slide" Target="../slides/slide46.xml"/><Relationship Id="rId2" Type="http://schemas.openxmlformats.org/officeDocument/2006/relationships/notesMaster" Target="../notesMasters/notesMaster1.xml"/>
</Relationships>
</file>

<file path=ppt/notesSlides/_rels/notesSlide47.xml.rels><?xml version="1.0" encoding="UTF-8"?>
<Relationships xmlns="http://schemas.openxmlformats.org/package/2006/relationships"><Relationship Id="rId1" Type="http://schemas.openxmlformats.org/officeDocument/2006/relationships/slide" Target="../slides/slide47.xml"/><Relationship Id="rId2" Type="http://schemas.openxmlformats.org/officeDocument/2006/relationships/notesMaster" Target="../notesMasters/notesMaster1.xml"/>
</Relationships>
</file>

<file path=ppt/notesSlides/_rels/notesSlide48.xml.rels><?xml version="1.0" encoding="UTF-8"?>
<Relationships xmlns="http://schemas.openxmlformats.org/package/2006/relationships"><Relationship Id="rId1" Type="http://schemas.openxmlformats.org/officeDocument/2006/relationships/slide" Target="../slides/slide48.xml"/><Relationship Id="rId2" Type="http://schemas.openxmlformats.org/officeDocument/2006/relationships/notesMaster" Target="../notesMasters/notesMaster1.xml"/>
</Relationships>
</file>

<file path=ppt/notesSlides/_rels/notesSlide49.xml.rels><?xml version="1.0" encoding="UTF-8"?>
<Relationships xmlns="http://schemas.openxmlformats.org/package/2006/relationships"><Relationship Id="rId1" Type="http://schemas.openxmlformats.org/officeDocument/2006/relationships/slide" Target="../slides/slide49.xml"/><Relationship Id="rId2" Type="http://schemas.openxmlformats.org/officeDocument/2006/relationships/notesMaster" Target="../notesMasters/notesMaster1.xml"/>
</Relationships>
</file>

<file path=ppt/notesSlides/_rels/notesSlide5.xml.rels><?xml version="1.0" encoding="UTF-8"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
</Relationships>
</file>

<file path=ppt/notesSlides/_rels/notesSlide50.xml.rels><?xml version="1.0" encoding="UTF-8"?>
<Relationships xmlns="http://schemas.openxmlformats.org/package/2006/relationships"><Relationship Id="rId1" Type="http://schemas.openxmlformats.org/officeDocument/2006/relationships/slide" Target="../slides/slide50.xml"/><Relationship Id="rId2" Type="http://schemas.openxmlformats.org/officeDocument/2006/relationships/notesMaster" Target="../notesMasters/notesMaster1.xml"/>
</Relationships>
</file>

<file path=ppt/notesSlides/_rels/notesSlide51.xml.rels><?xml version="1.0" encoding="UTF-8"?>
<Relationships xmlns="http://schemas.openxmlformats.org/package/2006/relationships"><Relationship Id="rId1" Type="http://schemas.openxmlformats.org/officeDocument/2006/relationships/slide" Target="../slides/slide51.xml"/><Relationship Id="rId2" Type="http://schemas.openxmlformats.org/officeDocument/2006/relationships/notesMaster" Target="../notesMasters/notesMaster1.xml"/>
</Relationships>
</file>

<file path=ppt/notesSlides/_rels/notesSlide52.xml.rels><?xml version="1.0" encoding="UTF-8"?>
<Relationships xmlns="http://schemas.openxmlformats.org/package/2006/relationships"><Relationship Id="rId1" Type="http://schemas.openxmlformats.org/officeDocument/2006/relationships/slide" Target="../slides/slide52.xml"/><Relationship Id="rId2" Type="http://schemas.openxmlformats.org/officeDocument/2006/relationships/notesMaster" Target="../notesMasters/notesMaster1.xml"/>
</Relationships>
</file>

<file path=ppt/notesSlides/_rels/notesSlide53.xml.rels><?xml version="1.0" encoding="UTF-8"?>
<Relationships xmlns="http://schemas.openxmlformats.org/package/2006/relationships"><Relationship Id="rId1" Type="http://schemas.openxmlformats.org/officeDocument/2006/relationships/slide" Target="../slides/slide53.xml"/><Relationship Id="rId2" Type="http://schemas.openxmlformats.org/officeDocument/2006/relationships/notesMaster" Target="../notesMasters/notesMaster1.xml"/>
</Relationships>
</file>

<file path=ppt/notesSlides/_rels/notesSlide54.xml.rels><?xml version="1.0" encoding="UTF-8"?>
<Relationships xmlns="http://schemas.openxmlformats.org/package/2006/relationships"><Relationship Id="rId1" Type="http://schemas.openxmlformats.org/officeDocument/2006/relationships/slide" Target="../slides/slide54.xml"/><Relationship Id="rId2" Type="http://schemas.openxmlformats.org/officeDocument/2006/relationships/notesMaster" Target="../notesMasters/notesMaster1.xml"/>
</Relationships>
</file>

<file path=ppt/notesSlides/_rels/notesSlide55.xml.rels><?xml version="1.0" encoding="UTF-8"?>
<Relationships xmlns="http://schemas.openxmlformats.org/package/2006/relationships"><Relationship Id="rId1" Type="http://schemas.openxmlformats.org/officeDocument/2006/relationships/slide" Target="../slides/slide55.xml"/><Relationship Id="rId2" Type="http://schemas.openxmlformats.org/officeDocument/2006/relationships/notesMaster" Target="../notesMasters/notesMaster1.xml"/>
</Relationships>
</file>

<file path=ppt/notesSlides/_rels/notesSlide56.xml.rels><?xml version="1.0" encoding="UTF-8"?>
<Relationships xmlns="http://schemas.openxmlformats.org/package/2006/relationships"><Relationship Id="rId1" Type="http://schemas.openxmlformats.org/officeDocument/2006/relationships/slide" Target="../slides/slide56.xml"/><Relationship Id="rId2" Type="http://schemas.openxmlformats.org/officeDocument/2006/relationships/notesMaster" Target="../notesMasters/notesMaster1.xml"/>
</Relationships>
</file>

<file path=ppt/notesSlides/_rels/notesSlide57.xml.rels><?xml version="1.0" encoding="UTF-8"?>
<Relationships xmlns="http://schemas.openxmlformats.org/package/2006/relationships"><Relationship Id="rId1" Type="http://schemas.openxmlformats.org/officeDocument/2006/relationships/slide" Target="../slides/slide57.xml"/><Relationship Id="rId2" Type="http://schemas.openxmlformats.org/officeDocument/2006/relationships/notesMaster" Target="../notesMasters/notesMaster1.xml"/>
</Relationships>
</file>

<file path=ppt/notesSlides/_rels/notesSlide58.xml.rels><?xml version="1.0" encoding="UTF-8"?>
<Relationships xmlns="http://schemas.openxmlformats.org/package/2006/relationships"><Relationship Id="rId1" Type="http://schemas.openxmlformats.org/officeDocument/2006/relationships/slide" Target="../slides/slide58.xml"/><Relationship Id="rId2" Type="http://schemas.openxmlformats.org/officeDocument/2006/relationships/notesMaster" Target="../notesMasters/notesMaster1.xml"/>
</Relationships>
</file>

<file path=ppt/notesSlides/_rels/notesSlide59.xml.rels><?xml version="1.0" encoding="UTF-8"?>
<Relationships xmlns="http://schemas.openxmlformats.org/package/2006/relationships"><Relationship Id="rId1" Type="http://schemas.openxmlformats.org/officeDocument/2006/relationships/slide" Target="../slides/slide59.xml"/><Relationship Id="rId2" Type="http://schemas.openxmlformats.org/officeDocument/2006/relationships/notesMaster" Target="../notesMasters/notesMaster1.xml"/>
</Relationships>
</file>

<file path=ppt/notesSlides/_rels/notesSlide6.xml.rels><?xml version="1.0" encoding="UTF-8"?>
<Relationships xmlns="http://schemas.openxmlformats.org/package/2006/relationships"><Relationship Id="rId1" Type="http://schemas.openxmlformats.org/officeDocument/2006/relationships/slide" Target="../slides/slide6.xml"/><Relationship Id="rId2" Type="http://schemas.openxmlformats.org/officeDocument/2006/relationships/notesMaster" Target="../notesMasters/notesMaster1.xml"/>
</Relationships>
</file>

<file path=ppt/notesSlides/_rels/notesSlide60.xml.rels><?xml version="1.0" encoding="UTF-8"?>
<Relationships xmlns="http://schemas.openxmlformats.org/package/2006/relationships"><Relationship Id="rId1" Type="http://schemas.openxmlformats.org/officeDocument/2006/relationships/slide" Target="../slides/slide60.xml"/><Relationship Id="rId2" Type="http://schemas.openxmlformats.org/officeDocument/2006/relationships/notesMaster" Target="../notesMasters/notesMaster1.xml"/>
</Relationships>
</file>

<file path=ppt/notesSlides/_rels/notesSlide61.xml.rels><?xml version="1.0" encoding="UTF-8"?>
<Relationships xmlns="http://schemas.openxmlformats.org/package/2006/relationships"><Relationship Id="rId1" Type="http://schemas.openxmlformats.org/officeDocument/2006/relationships/slide" Target="../slides/slide61.xml"/><Relationship Id="rId2" Type="http://schemas.openxmlformats.org/officeDocument/2006/relationships/notesMaster" Target="../notesMasters/notesMaster1.xml"/>
</Relationships>
</file>

<file path=ppt/notesSlides/_rels/notesSlide62.xml.rels><?xml version="1.0" encoding="UTF-8"?>
<Relationships xmlns="http://schemas.openxmlformats.org/package/2006/relationships"><Relationship Id="rId1" Type="http://schemas.openxmlformats.org/officeDocument/2006/relationships/slide" Target="../slides/slide62.xml"/><Relationship Id="rId2" Type="http://schemas.openxmlformats.org/officeDocument/2006/relationships/notesMaster" Target="../notesMasters/notesMaster1.xml"/>
</Relationships>
</file>

<file path=ppt/notesSlides/_rels/notesSlide63.xml.rels><?xml version="1.0" encoding="UTF-8"?>
<Relationships xmlns="http://schemas.openxmlformats.org/package/2006/relationships"><Relationship Id="rId1" Type="http://schemas.openxmlformats.org/officeDocument/2006/relationships/slide" Target="../slides/slide63.xml"/><Relationship Id="rId2" Type="http://schemas.openxmlformats.org/officeDocument/2006/relationships/notesMaster" Target="../notesMasters/notesMaster1.xml"/>
</Relationships>
</file>

<file path=ppt/notesSlides/_rels/notesSlide64.xml.rels><?xml version="1.0" encoding="UTF-8"?>
<Relationships xmlns="http://schemas.openxmlformats.org/package/2006/relationships"><Relationship Id="rId1" Type="http://schemas.openxmlformats.org/officeDocument/2006/relationships/slide" Target="../slides/slide64.xml"/><Relationship Id="rId2" Type="http://schemas.openxmlformats.org/officeDocument/2006/relationships/notesMaster" Target="../notesMasters/notesMaster1.xml"/>
</Relationships>
</file>

<file path=ppt/notesSlides/_rels/notesSlide65.xml.rels><?xml version="1.0" encoding="UTF-8"?>
<Relationships xmlns="http://schemas.openxmlformats.org/package/2006/relationships"><Relationship Id="rId1" Type="http://schemas.openxmlformats.org/officeDocument/2006/relationships/slide" Target="../slides/slide65.xml"/><Relationship Id="rId2" Type="http://schemas.openxmlformats.org/officeDocument/2006/relationships/notesMaster" Target="../notesMasters/notesMaster1.xml"/>
</Relationships>
</file>

<file path=ppt/notesSlides/_rels/notesSlide66.xml.rels><?xml version="1.0" encoding="UTF-8"?>
<Relationships xmlns="http://schemas.openxmlformats.org/package/2006/relationships"><Relationship Id="rId1" Type="http://schemas.openxmlformats.org/officeDocument/2006/relationships/slide" Target="../slides/slide66.xml"/><Relationship Id="rId2" Type="http://schemas.openxmlformats.org/officeDocument/2006/relationships/notesMaster" Target="../notesMasters/notesMaster1.xml"/>
</Relationships>
</file>

<file path=ppt/notesSlides/_rels/notesSlide67.xml.rels><?xml version="1.0" encoding="UTF-8"?>
<Relationships xmlns="http://schemas.openxmlformats.org/package/2006/relationships"><Relationship Id="rId1" Type="http://schemas.openxmlformats.org/officeDocument/2006/relationships/slide" Target="../slides/slide67.xml"/><Relationship Id="rId2" Type="http://schemas.openxmlformats.org/officeDocument/2006/relationships/notesMaster" Target="../notesMasters/notesMaster1.xml"/>
</Relationships>
</file>

<file path=ppt/notesSlides/_rels/notesSlide68.xml.rels><?xml version="1.0" encoding="UTF-8"?>
<Relationships xmlns="http://schemas.openxmlformats.org/package/2006/relationships"><Relationship Id="rId1" Type="http://schemas.openxmlformats.org/officeDocument/2006/relationships/slide" Target="../slides/slide68.xml"/><Relationship Id="rId2" Type="http://schemas.openxmlformats.org/officeDocument/2006/relationships/notesMaster" Target="../notesMasters/notesMaster1.xml"/>
</Relationships>
</file>

<file path=ppt/notesSlides/_rels/notesSlide69.xml.rels><?xml version="1.0" encoding="UTF-8"?>
<Relationships xmlns="http://schemas.openxmlformats.org/package/2006/relationships"><Relationship Id="rId1" Type="http://schemas.openxmlformats.org/officeDocument/2006/relationships/slide" Target="../slides/slide69.xml"/><Relationship Id="rId2" Type="http://schemas.openxmlformats.org/officeDocument/2006/relationships/notesMaster" Target="../notesMasters/notesMaster1.xml"/>
</Relationships>
</file>

<file path=ppt/notesSlides/_rels/notesSlide7.xml.rels><?xml version="1.0" encoding="UTF-8"?>
<Relationships xmlns="http://schemas.openxmlformats.org/package/2006/relationships"><Relationship Id="rId1" Type="http://schemas.openxmlformats.org/officeDocument/2006/relationships/slide" Target="../slides/slide7.xml"/><Relationship Id="rId2" Type="http://schemas.openxmlformats.org/officeDocument/2006/relationships/notesMaster" Target="../notesMasters/notesMaster1.xml"/>
</Relationships>
</file>

<file path=ppt/notesSlides/_rels/notesSlide70.xml.rels><?xml version="1.0" encoding="UTF-8"?>
<Relationships xmlns="http://schemas.openxmlformats.org/package/2006/relationships"><Relationship Id="rId1" Type="http://schemas.openxmlformats.org/officeDocument/2006/relationships/slide" Target="../slides/slide70.xml"/><Relationship Id="rId2" Type="http://schemas.openxmlformats.org/officeDocument/2006/relationships/notesMaster" Target="../notesMasters/notesMaster1.xml"/>
</Relationships>
</file>

<file path=ppt/notesSlides/_rels/notesSlide71.xml.rels><?xml version="1.0" encoding="UTF-8"?>
<Relationships xmlns="http://schemas.openxmlformats.org/package/2006/relationships"><Relationship Id="rId1" Type="http://schemas.openxmlformats.org/officeDocument/2006/relationships/slide" Target="../slides/slide71.xml"/><Relationship Id="rId2" Type="http://schemas.openxmlformats.org/officeDocument/2006/relationships/notesMaster" Target="../notesMasters/notesMaster1.xml"/>
</Relationships>
</file>

<file path=ppt/notesSlides/_rels/notesSlide72.xml.rels><?xml version="1.0" encoding="UTF-8"?>
<Relationships xmlns="http://schemas.openxmlformats.org/package/2006/relationships"><Relationship Id="rId1" Type="http://schemas.openxmlformats.org/officeDocument/2006/relationships/slide" Target="../slides/slide72.xml"/><Relationship Id="rId2" Type="http://schemas.openxmlformats.org/officeDocument/2006/relationships/notesMaster" Target="../notesMasters/notesMaster1.xml"/>
</Relationships>
</file>

<file path=ppt/notesSlides/_rels/notesSlide73.xml.rels><?xml version="1.0" encoding="UTF-8"?>
<Relationships xmlns="http://schemas.openxmlformats.org/package/2006/relationships"><Relationship Id="rId1" Type="http://schemas.openxmlformats.org/officeDocument/2006/relationships/slide" Target="../slides/slide73.xml"/><Relationship Id="rId2" Type="http://schemas.openxmlformats.org/officeDocument/2006/relationships/notesMaster" Target="../notesMasters/notesMaster1.xml"/>
</Relationships>
</file>

<file path=ppt/notesSlides/_rels/notesSlide74.xml.rels><?xml version="1.0" encoding="UTF-8"?>
<Relationships xmlns="http://schemas.openxmlformats.org/package/2006/relationships"><Relationship Id="rId1" Type="http://schemas.openxmlformats.org/officeDocument/2006/relationships/slide" Target="../slides/slide74.xml"/><Relationship Id="rId2" Type="http://schemas.openxmlformats.org/officeDocument/2006/relationships/notesMaster" Target="../notesMasters/notesMaster1.xml"/>
</Relationships>
</file>

<file path=ppt/notesSlides/_rels/notesSlide75.xml.rels><?xml version="1.0" encoding="UTF-8"?>
<Relationships xmlns="http://schemas.openxmlformats.org/package/2006/relationships"><Relationship Id="rId1" Type="http://schemas.openxmlformats.org/officeDocument/2006/relationships/slide" Target="../slides/slide75.xml"/><Relationship Id="rId2" Type="http://schemas.openxmlformats.org/officeDocument/2006/relationships/notesMaster" Target="../notesMasters/notesMaster1.xml"/>
</Relationships>
</file>

<file path=ppt/notesSlides/_rels/notesSlide76.xml.rels><?xml version="1.0" encoding="UTF-8"?>
<Relationships xmlns="http://schemas.openxmlformats.org/package/2006/relationships"><Relationship Id="rId1" Type="http://schemas.openxmlformats.org/officeDocument/2006/relationships/slide" Target="../slides/slide76.xml"/><Relationship Id="rId2" Type="http://schemas.openxmlformats.org/officeDocument/2006/relationships/notesMaster" Target="../notesMasters/notesMaster1.xml"/>
</Relationships>
</file>

<file path=ppt/notesSlides/_rels/notesSlide77.xml.rels><?xml version="1.0" encoding="UTF-8"?>
<Relationships xmlns="http://schemas.openxmlformats.org/package/2006/relationships"><Relationship Id="rId1" Type="http://schemas.openxmlformats.org/officeDocument/2006/relationships/slide" Target="../slides/slide77.xml"/><Relationship Id="rId2" Type="http://schemas.openxmlformats.org/officeDocument/2006/relationships/notesMaster" Target="../notesMasters/notesMaster1.xml"/>
</Relationships>
</file>

<file path=ppt/notesSlides/_rels/notesSlide78.xml.rels><?xml version="1.0" encoding="UTF-8"?>
<Relationships xmlns="http://schemas.openxmlformats.org/package/2006/relationships"><Relationship Id="rId1" Type="http://schemas.openxmlformats.org/officeDocument/2006/relationships/slide" Target="../slides/slide78.xml"/><Relationship Id="rId2" Type="http://schemas.openxmlformats.org/officeDocument/2006/relationships/notesMaster" Target="../notesMasters/notesMaster1.xml"/>
</Relationships>
</file>

<file path=ppt/notesSlides/_rels/notesSlide79.xml.rels><?xml version="1.0" encoding="UTF-8"?>
<Relationships xmlns="http://schemas.openxmlformats.org/package/2006/relationships"><Relationship Id="rId1" Type="http://schemas.openxmlformats.org/officeDocument/2006/relationships/slide" Target="../slides/slide79.xml"/><Relationship Id="rId2" Type="http://schemas.openxmlformats.org/officeDocument/2006/relationships/notesMaster" Target="../notesMasters/notesMaster1.xml"/>
</Relationships>
</file>

<file path=ppt/notesSlides/_rels/notesSlide8.xml.rels><?xml version="1.0" encoding="UTF-8"?>
<Relationships xmlns="http://schemas.openxmlformats.org/package/2006/relationships"><Relationship Id="rId1" Type="http://schemas.openxmlformats.org/officeDocument/2006/relationships/slide" Target="../slides/slide8.xml"/><Relationship Id="rId2" Type="http://schemas.openxmlformats.org/officeDocument/2006/relationships/notesMaster" Target="../notesMasters/notesMaster1.xml"/>
</Relationships>
</file>

<file path=ppt/notesSlides/_rels/notesSlide80.xml.rels><?xml version="1.0" encoding="UTF-8"?>
<Relationships xmlns="http://schemas.openxmlformats.org/package/2006/relationships"><Relationship Id="rId1" Type="http://schemas.openxmlformats.org/officeDocument/2006/relationships/slide" Target="../slides/slide80.xml"/><Relationship Id="rId2" Type="http://schemas.openxmlformats.org/officeDocument/2006/relationships/notesMaster" Target="../notesMasters/notesMaster1.xml"/>
</Relationships>
</file>

<file path=ppt/notesSlides/_rels/notesSlide81.xml.rels><?xml version="1.0" encoding="UTF-8"?>
<Relationships xmlns="http://schemas.openxmlformats.org/package/2006/relationships"><Relationship Id="rId1" Type="http://schemas.openxmlformats.org/officeDocument/2006/relationships/slide" Target="../slides/slide81.xml"/><Relationship Id="rId2" Type="http://schemas.openxmlformats.org/officeDocument/2006/relationships/notesMaster" Target="../notesMasters/notesMaster1.xml"/>
</Relationships>
</file>

<file path=ppt/notesSlides/_rels/notesSlide82.xml.rels><?xml version="1.0" encoding="UTF-8"?>
<Relationships xmlns="http://schemas.openxmlformats.org/package/2006/relationships"><Relationship Id="rId1" Type="http://schemas.openxmlformats.org/officeDocument/2006/relationships/slide" Target="../slides/slide82.xml"/><Relationship Id="rId2" Type="http://schemas.openxmlformats.org/officeDocument/2006/relationships/notesMaster" Target="../notesMasters/notesMaster1.xml"/>
</Relationships>
</file>

<file path=ppt/notesSlides/_rels/notesSlide83.xml.rels><?xml version="1.0" encoding="UTF-8"?>
<Relationships xmlns="http://schemas.openxmlformats.org/package/2006/relationships"><Relationship Id="rId1" Type="http://schemas.openxmlformats.org/officeDocument/2006/relationships/slide" Target="../slides/slide83.xml"/><Relationship Id="rId2" Type="http://schemas.openxmlformats.org/officeDocument/2006/relationships/notesMaster" Target="../notesMasters/notesMaster1.xml"/>
</Relationships>
</file>

<file path=ppt/notesSlides/_rels/notesSlide84.xml.rels><?xml version="1.0" encoding="UTF-8"?>
<Relationships xmlns="http://schemas.openxmlformats.org/package/2006/relationships"><Relationship Id="rId1" Type="http://schemas.openxmlformats.org/officeDocument/2006/relationships/slide" Target="../slides/slide84.xml"/><Relationship Id="rId2" Type="http://schemas.openxmlformats.org/officeDocument/2006/relationships/notesMaster" Target="../notesMasters/notesMaster1.xml"/>
</Relationships>
</file>

<file path=ppt/notesSlides/_rels/notesSlide85.xml.rels><?xml version="1.0" encoding="UTF-8"?>
<Relationships xmlns="http://schemas.openxmlformats.org/package/2006/relationships"><Relationship Id="rId1" Type="http://schemas.openxmlformats.org/officeDocument/2006/relationships/slide" Target="../slides/slide85.xml"/><Relationship Id="rId2" Type="http://schemas.openxmlformats.org/officeDocument/2006/relationships/notesMaster" Target="../notesMasters/notesMaster1.xml"/>
</Relationships>
</file>

<file path=ppt/notesSlides/_rels/notesSlide86.xml.rels><?xml version="1.0" encoding="UTF-8"?>
<Relationships xmlns="http://schemas.openxmlformats.org/package/2006/relationships"><Relationship Id="rId1" Type="http://schemas.openxmlformats.org/officeDocument/2006/relationships/slide" Target="../slides/slide86.xml"/><Relationship Id="rId2" Type="http://schemas.openxmlformats.org/officeDocument/2006/relationships/notesMaster" Target="../notesMasters/notesMaster1.xml"/>
</Relationships>
</file>

<file path=ppt/notesSlides/_rels/notesSlide87.xml.rels><?xml version="1.0" encoding="UTF-8"?>
<Relationships xmlns="http://schemas.openxmlformats.org/package/2006/relationships"><Relationship Id="rId1" Type="http://schemas.openxmlformats.org/officeDocument/2006/relationships/slide" Target="../slides/slide87.xml"/><Relationship Id="rId2" Type="http://schemas.openxmlformats.org/officeDocument/2006/relationships/notesMaster" Target="../notesMasters/notesMaster1.xml"/>
</Relationships>
</file>

<file path=ppt/notesSlides/_rels/notesSlide88.xml.rels><?xml version="1.0" encoding="UTF-8"?>
<Relationships xmlns="http://schemas.openxmlformats.org/package/2006/relationships"><Relationship Id="rId1" Type="http://schemas.openxmlformats.org/officeDocument/2006/relationships/slide" Target="../slides/slide88.xml"/><Relationship Id="rId2" Type="http://schemas.openxmlformats.org/officeDocument/2006/relationships/notesMaster" Target="../notesMasters/notesMaster1.xml"/>
</Relationships>
</file>

<file path=ppt/notesSlides/_rels/notesSlide89.xml.rels><?xml version="1.0" encoding="UTF-8"?>
<Relationships xmlns="http://schemas.openxmlformats.org/package/2006/relationships"><Relationship Id="rId1" Type="http://schemas.openxmlformats.org/officeDocument/2006/relationships/slide" Target="../slides/slide89.xml"/><Relationship Id="rId2" Type="http://schemas.openxmlformats.org/officeDocument/2006/relationships/notesMaster" Target="../notesMasters/notesMaster1.xml"/>
</Relationships>
</file>

<file path=ppt/notesSlides/_rels/notesSlide9.xml.rels><?xml version="1.0" encoding="UTF-8"?>
<Relationships xmlns="http://schemas.openxmlformats.org/package/2006/relationships"><Relationship Id="rId1" Type="http://schemas.openxmlformats.org/officeDocument/2006/relationships/slide" Target="../slides/slide9.xml"/><Relationship Id="rId2" Type="http://schemas.openxmlformats.org/officeDocument/2006/relationships/notesMaster" Target="../notesMasters/notesMaster1.xml"/>
</Relationships>
</file>

<file path=ppt/notesSlides/_rels/notesSlide90.xml.rels><?xml version="1.0" encoding="UTF-8"?>
<Relationships xmlns="http://schemas.openxmlformats.org/package/2006/relationships"><Relationship Id="rId1" Type="http://schemas.openxmlformats.org/officeDocument/2006/relationships/slide" Target="../slides/slide90.xml"/><Relationship Id="rId2" Type="http://schemas.openxmlformats.org/officeDocument/2006/relationships/notesMaster" Target="../notesMasters/notesMaster1.xml"/>
</Relationships>
</file>

<file path=ppt/notesSlides/_rels/notesSlide91.xml.rels><?xml version="1.0" encoding="UTF-8"?>
<Relationships xmlns="http://schemas.openxmlformats.org/package/2006/relationships"><Relationship Id="rId1" Type="http://schemas.openxmlformats.org/officeDocument/2006/relationships/slide" Target="../slides/slide91.xml"/><Relationship Id="rId2" Type="http://schemas.openxmlformats.org/officeDocument/2006/relationships/notesMaster" Target="../notesMasters/notesMaster1.xml"/>
</Relationships>
</file>

<file path=ppt/notesSlides/_rels/notesSlide92.xml.rels><?xml version="1.0" encoding="UTF-8"?>
<Relationships xmlns="http://schemas.openxmlformats.org/package/2006/relationships"><Relationship Id="rId1" Type="http://schemas.openxmlformats.org/officeDocument/2006/relationships/slide" Target="../slides/slide92.xml"/><Relationship Id="rId2" Type="http://schemas.openxmlformats.org/officeDocument/2006/relationships/notesMaster" Target="../notesMasters/notesMaster1.xml"/>
</Relationships>
</file>

<file path=ppt/notesSlides/_rels/notesSlide93.xml.rels><?xml version="1.0" encoding="UTF-8"?>
<Relationships xmlns="http://schemas.openxmlformats.org/package/2006/relationships"><Relationship Id="rId1" Type="http://schemas.openxmlformats.org/officeDocument/2006/relationships/slide" Target="../slides/slide93.xml"/><Relationship Id="rId2" Type="http://schemas.openxmlformats.org/officeDocument/2006/relationships/notesMaster" Target="../notesMasters/notesMaster1.xml"/>
</Relationships>
</file>

<file path=ppt/notesSlides/_rels/notesSlide94.xml.rels><?xml version="1.0" encoding="UTF-8"?>
<Relationships xmlns="http://schemas.openxmlformats.org/package/2006/relationships"><Relationship Id="rId1" Type="http://schemas.openxmlformats.org/officeDocument/2006/relationships/slide" Target="../slides/slide94.xml"/><Relationship Id="rId2" Type="http://schemas.openxmlformats.org/officeDocument/2006/relationships/notesMaster" Target="../notesMasters/notesMaster1.xml"/>
</Relationships>
</file>

<file path=ppt/notesSlides/_rels/notesSlide95.xml.rels><?xml version="1.0" encoding="UTF-8"?>
<Relationships xmlns="http://schemas.openxmlformats.org/package/2006/relationships"><Relationship Id="rId1" Type="http://schemas.openxmlformats.org/officeDocument/2006/relationships/slide" Target="../slides/slide95.xml"/><Relationship Id="rId2" Type="http://schemas.openxmlformats.org/officeDocument/2006/relationships/notesMaster" Target="../notesMasters/notesMaster1.xml"/>
</Relationships>
</file>

<file path=ppt/notesSlides/_rels/notesSlide96.xml.rels><?xml version="1.0" encoding="UTF-8"?>
<Relationships xmlns="http://schemas.openxmlformats.org/package/2006/relationships"><Relationship Id="rId1" Type="http://schemas.openxmlformats.org/officeDocument/2006/relationships/slide" Target="../slides/slide96.xml"/><Relationship Id="rId2" Type="http://schemas.openxmlformats.org/officeDocument/2006/relationships/notesMaster" Target="../notesMasters/notesMaster1.xml"/>
</Relationships>
</file>

<file path=ppt/notesSlides/_rels/notesSlide97.xml.rels><?xml version="1.0" encoding="UTF-8"?>
<Relationships xmlns="http://schemas.openxmlformats.org/package/2006/relationships"><Relationship Id="rId1" Type="http://schemas.openxmlformats.org/officeDocument/2006/relationships/slide" Target="../slides/slide97.xml"/><Relationship Id="rId2" Type="http://schemas.openxmlformats.org/officeDocument/2006/relationships/notesMaster" Target="../notesMasters/notesMaster1.xml"/>
</Relationships>
</file>

<file path=ppt/notesSlides/_rels/notesSlide98.xml.rels><?xml version="1.0" encoding="UTF-8"?>
<Relationships xmlns="http://schemas.openxmlformats.org/package/2006/relationships"><Relationship Id="rId1" Type="http://schemas.openxmlformats.org/officeDocument/2006/relationships/slide" Target="../slides/slide98.xml"/><Relationship Id="rId2" Type="http://schemas.openxmlformats.org/officeDocument/2006/relationships/notesMaster" Target="../notesMasters/notesMaster1.xml"/>
</Relationships>
</file>

<file path=ppt/notesSlides/_rels/notesSlide99.xml.rels><?xml version="1.0" encoding="UTF-8"?>
<Relationships xmlns="http://schemas.openxmlformats.org/package/2006/relationships"><Relationship Id="rId1" Type="http://schemas.openxmlformats.org/officeDocument/2006/relationships/slide" Target="../slides/slide99.xml"/><Relationship Id="rId2" Type="http://schemas.openxmlformats.org/officeDocument/2006/relationships/notesMaster" Target="../notesMasters/notesMaster1.xml"/>
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8" name="TextShape 1"/>
          <p:cNvSpPr txBox="1"/>
          <p:nvPr/>
        </p:nvSpPr>
        <p:spPr>
          <a:xfrm>
            <a:off x="3849840" y="9379080"/>
            <a:ext cx="2945880" cy="493200"/>
          </a:xfrm>
          <a:prstGeom prst="rect">
            <a:avLst/>
          </a:prstGeom>
          <a:noFill/>
          <a:ln>
            <a:noFill/>
          </a:ln>
        </p:spPr>
        <p:txBody>
          <a:bodyPr lIns="95400" rIns="95400" tIns="47520" bIns="47520" anchor="b"/>
          <a:p>
            <a:pPr algn="r">
              <a:lnSpc>
                <a:spcPct val="100000"/>
              </a:lnSpc>
            </a:pPr>
            <a:fld id="{EA04B5E7-C2D0-4B68-BF82-56E861758DF9}" type="slidenum">
              <a:rPr b="0" lang="en-US" sz="13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&lt;number&gt;</a:t>
            </a:fld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749" name="PlaceHolder 2"/>
          <p:cNvSpPr>
            <a:spLocks noGrp="1"/>
          </p:cNvSpPr>
          <p:nvPr>
            <p:ph type="body"/>
          </p:nvPr>
        </p:nvSpPr>
        <p:spPr>
          <a:xfrm>
            <a:off x="679320" y="4691160"/>
            <a:ext cx="5438520" cy="4441320"/>
          </a:xfrm>
          <a:prstGeom prst="rect">
            <a:avLst/>
          </a:prstGeom>
        </p:spPr>
        <p:txBody>
          <a:bodyPr lIns="95400" rIns="95400" tIns="47520" bIns="47520"/>
          <a:p>
            <a:pPr marL="216000" indent="-216000">
              <a:lnSpc>
                <a:spcPct val="100000"/>
              </a:lnSpc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Klepněte a vložte poznámky.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6" name="TextShape 1"/>
          <p:cNvSpPr txBox="1"/>
          <p:nvPr/>
        </p:nvSpPr>
        <p:spPr>
          <a:xfrm>
            <a:off x="3849840" y="9379080"/>
            <a:ext cx="2945880" cy="493200"/>
          </a:xfrm>
          <a:prstGeom prst="rect">
            <a:avLst/>
          </a:prstGeom>
          <a:noFill/>
          <a:ln>
            <a:noFill/>
          </a:ln>
        </p:spPr>
        <p:txBody>
          <a:bodyPr lIns="95400" rIns="95400" tIns="47520" bIns="47520" anchor="b"/>
          <a:p>
            <a:pPr algn="r">
              <a:lnSpc>
                <a:spcPct val="100000"/>
              </a:lnSpc>
            </a:pPr>
            <a:fld id="{B0D07727-999D-4304-AE2B-1F67292139D7}" type="slidenum">
              <a:rPr b="0" lang="en-US" sz="13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&lt;number&gt;</a:t>
            </a:fld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767" name="PlaceHolder 2"/>
          <p:cNvSpPr>
            <a:spLocks noGrp="1"/>
          </p:cNvSpPr>
          <p:nvPr>
            <p:ph type="body"/>
          </p:nvPr>
        </p:nvSpPr>
        <p:spPr>
          <a:xfrm>
            <a:off x="679320" y="4691160"/>
            <a:ext cx="5438520" cy="4441320"/>
          </a:xfrm>
          <a:prstGeom prst="rect">
            <a:avLst/>
          </a:prstGeom>
        </p:spPr>
        <p:txBody>
          <a:bodyPr lIns="95400" rIns="95400" tIns="47520" bIns="47520"/>
          <a:p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notes>
</file>

<file path=ppt/notesSlides/notesSlide100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0" name="TextShape 1"/>
          <p:cNvSpPr txBox="1"/>
          <p:nvPr/>
        </p:nvSpPr>
        <p:spPr>
          <a:xfrm>
            <a:off x="3849840" y="9379080"/>
            <a:ext cx="2945880" cy="493200"/>
          </a:xfrm>
          <a:prstGeom prst="rect">
            <a:avLst/>
          </a:prstGeom>
          <a:noFill/>
          <a:ln>
            <a:noFill/>
          </a:ln>
        </p:spPr>
        <p:txBody>
          <a:bodyPr lIns="95400" rIns="95400" tIns="47520" bIns="47520" anchor="b"/>
          <a:p>
            <a:pPr algn="r">
              <a:lnSpc>
                <a:spcPct val="100000"/>
              </a:lnSpc>
            </a:pPr>
            <a:fld id="{308CFBAF-8A0B-4C06-8F02-63D8A715DAF3}" type="slidenum">
              <a:rPr b="0" lang="en-US" sz="13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&lt;number&gt;</a:t>
            </a:fld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941" name="PlaceHolder 2"/>
          <p:cNvSpPr>
            <a:spLocks noGrp="1"/>
          </p:cNvSpPr>
          <p:nvPr>
            <p:ph type="body"/>
          </p:nvPr>
        </p:nvSpPr>
        <p:spPr>
          <a:xfrm>
            <a:off x="679320" y="4691160"/>
            <a:ext cx="5438520" cy="4441320"/>
          </a:xfrm>
          <a:prstGeom prst="rect">
            <a:avLst/>
          </a:prstGeom>
        </p:spPr>
        <p:txBody>
          <a:bodyPr lIns="95400" rIns="95400" tIns="47520" bIns="47520"/>
          <a:p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notes>
</file>

<file path=ppt/notesSlides/notesSlide10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" name="TextShape 1"/>
          <p:cNvSpPr txBox="1"/>
          <p:nvPr/>
        </p:nvSpPr>
        <p:spPr>
          <a:xfrm>
            <a:off x="3849840" y="9379080"/>
            <a:ext cx="2945880" cy="493200"/>
          </a:xfrm>
          <a:prstGeom prst="rect">
            <a:avLst/>
          </a:prstGeom>
          <a:noFill/>
          <a:ln>
            <a:noFill/>
          </a:ln>
        </p:spPr>
        <p:txBody>
          <a:bodyPr lIns="95400" rIns="95400" tIns="47520" bIns="47520" anchor="b"/>
          <a:p>
            <a:pPr algn="r">
              <a:lnSpc>
                <a:spcPct val="100000"/>
              </a:lnSpc>
            </a:pPr>
            <a:fld id="{E00F5385-DD21-46B1-87F5-881AE058126C}" type="slidenum">
              <a:rPr b="0" lang="en-US" sz="13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&lt;number&gt;</a:t>
            </a:fld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943" name="PlaceHolder 2"/>
          <p:cNvSpPr>
            <a:spLocks noGrp="1"/>
          </p:cNvSpPr>
          <p:nvPr>
            <p:ph type="body"/>
          </p:nvPr>
        </p:nvSpPr>
        <p:spPr>
          <a:xfrm>
            <a:off x="679320" y="4691160"/>
            <a:ext cx="5438520" cy="4441320"/>
          </a:xfrm>
          <a:prstGeom prst="rect">
            <a:avLst/>
          </a:prstGeom>
        </p:spPr>
        <p:txBody>
          <a:bodyPr lIns="95400" rIns="95400" tIns="47520" bIns="47520"/>
          <a:p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notes>
</file>

<file path=ppt/notesSlides/notesSlide10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4" name="TextShape 1"/>
          <p:cNvSpPr txBox="1"/>
          <p:nvPr/>
        </p:nvSpPr>
        <p:spPr>
          <a:xfrm>
            <a:off x="3849840" y="9379080"/>
            <a:ext cx="2945880" cy="493200"/>
          </a:xfrm>
          <a:prstGeom prst="rect">
            <a:avLst/>
          </a:prstGeom>
          <a:noFill/>
          <a:ln>
            <a:noFill/>
          </a:ln>
        </p:spPr>
        <p:txBody>
          <a:bodyPr lIns="95400" rIns="95400" tIns="47520" bIns="47520" anchor="b"/>
          <a:p>
            <a:pPr algn="r">
              <a:lnSpc>
                <a:spcPct val="100000"/>
              </a:lnSpc>
            </a:pPr>
            <a:fld id="{FF87E35D-0F7E-474B-AB35-71280EBE0FEB}" type="slidenum">
              <a:rPr b="0" lang="en-US" sz="13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&lt;number&gt;</a:t>
            </a:fld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945" name="PlaceHolder 2"/>
          <p:cNvSpPr>
            <a:spLocks noGrp="1"/>
          </p:cNvSpPr>
          <p:nvPr>
            <p:ph type="body"/>
          </p:nvPr>
        </p:nvSpPr>
        <p:spPr>
          <a:xfrm>
            <a:off x="906480" y="4691160"/>
            <a:ext cx="4984560" cy="4443120"/>
          </a:xfrm>
          <a:prstGeom prst="rect">
            <a:avLst/>
          </a:prstGeom>
        </p:spPr>
        <p:txBody>
          <a:bodyPr lIns="95400" rIns="95400" tIns="47520" bIns="47520"/>
          <a:p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" name="TextShape 1"/>
          <p:cNvSpPr txBox="1"/>
          <p:nvPr/>
        </p:nvSpPr>
        <p:spPr>
          <a:xfrm>
            <a:off x="3849840" y="9379080"/>
            <a:ext cx="2945880" cy="493200"/>
          </a:xfrm>
          <a:prstGeom prst="rect">
            <a:avLst/>
          </a:prstGeom>
          <a:noFill/>
          <a:ln>
            <a:noFill/>
          </a:ln>
        </p:spPr>
        <p:txBody>
          <a:bodyPr lIns="95400" rIns="95400" tIns="47520" bIns="47520" anchor="b"/>
          <a:p>
            <a:pPr algn="r">
              <a:lnSpc>
                <a:spcPct val="100000"/>
              </a:lnSpc>
            </a:pPr>
            <a:fld id="{44436442-6326-4FA4-828D-94C6E9B6FDC2}" type="slidenum">
              <a:rPr b="0" lang="en-US" sz="13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&lt;number&gt;</a:t>
            </a:fld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769" name="PlaceHolder 2"/>
          <p:cNvSpPr>
            <a:spLocks noGrp="1"/>
          </p:cNvSpPr>
          <p:nvPr>
            <p:ph type="body"/>
          </p:nvPr>
        </p:nvSpPr>
        <p:spPr>
          <a:xfrm>
            <a:off x="679320" y="4691160"/>
            <a:ext cx="5438520" cy="4441320"/>
          </a:xfrm>
          <a:prstGeom prst="rect">
            <a:avLst/>
          </a:prstGeom>
        </p:spPr>
        <p:txBody>
          <a:bodyPr lIns="95400" rIns="95400" tIns="47520" bIns="47520"/>
          <a:p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0" name="PlaceHolder 1"/>
          <p:cNvSpPr>
            <a:spLocks noGrp="1"/>
          </p:cNvSpPr>
          <p:nvPr>
            <p:ph type="body"/>
          </p:nvPr>
        </p:nvSpPr>
        <p:spPr>
          <a:xfrm>
            <a:off x="679320" y="4691160"/>
            <a:ext cx="5438520" cy="4441320"/>
          </a:xfrm>
          <a:prstGeom prst="rect">
            <a:avLst/>
          </a:prstGeom>
        </p:spPr>
        <p:txBody>
          <a:bodyPr lIns="95400" rIns="95400" tIns="47520" bIns="47520"/>
          <a:p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71" name="TextShape 2"/>
          <p:cNvSpPr txBox="1"/>
          <p:nvPr/>
        </p:nvSpPr>
        <p:spPr>
          <a:xfrm>
            <a:off x="3849840" y="9379080"/>
            <a:ext cx="2945880" cy="493200"/>
          </a:xfrm>
          <a:prstGeom prst="rect">
            <a:avLst/>
          </a:prstGeom>
          <a:noFill/>
          <a:ln>
            <a:noFill/>
          </a:ln>
        </p:spPr>
        <p:txBody>
          <a:bodyPr lIns="95400" rIns="95400" tIns="47520" bIns="47520" anchor="b"/>
          <a:p>
            <a:pPr algn="r">
              <a:lnSpc>
                <a:spcPct val="100000"/>
              </a:lnSpc>
            </a:pPr>
            <a:fld id="{087874C9-B88F-4D29-9DF1-45A874C2C8D0}" type="slidenum">
              <a:rPr b="0" lang="en-US" sz="13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+mn-ea"/>
              </a:rPr>
              <a:t>&lt;number&gt;</a:t>
            </a:fld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2" name="TextShape 1"/>
          <p:cNvSpPr txBox="1"/>
          <p:nvPr/>
        </p:nvSpPr>
        <p:spPr>
          <a:xfrm>
            <a:off x="3849840" y="9379080"/>
            <a:ext cx="2945880" cy="493200"/>
          </a:xfrm>
          <a:prstGeom prst="rect">
            <a:avLst/>
          </a:prstGeom>
          <a:noFill/>
          <a:ln>
            <a:noFill/>
          </a:ln>
        </p:spPr>
        <p:txBody>
          <a:bodyPr lIns="95400" rIns="95400" tIns="47520" bIns="47520" anchor="b"/>
          <a:p>
            <a:pPr algn="r">
              <a:lnSpc>
                <a:spcPct val="100000"/>
              </a:lnSpc>
            </a:pPr>
            <a:fld id="{6BFB102C-2212-445C-976C-489E6A54846B}" type="slidenum">
              <a:rPr b="0" lang="en-US" sz="13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&lt;number&gt;</a:t>
            </a:fld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773" name="PlaceHolder 2"/>
          <p:cNvSpPr>
            <a:spLocks noGrp="1"/>
          </p:cNvSpPr>
          <p:nvPr>
            <p:ph type="body"/>
          </p:nvPr>
        </p:nvSpPr>
        <p:spPr>
          <a:xfrm>
            <a:off x="679320" y="4691160"/>
            <a:ext cx="5438520" cy="4441320"/>
          </a:xfrm>
          <a:prstGeom prst="rect">
            <a:avLst/>
          </a:prstGeom>
        </p:spPr>
        <p:txBody>
          <a:bodyPr lIns="95400" rIns="95400" tIns="47520" bIns="47520"/>
          <a:p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4" name="TextShape 1"/>
          <p:cNvSpPr txBox="1"/>
          <p:nvPr/>
        </p:nvSpPr>
        <p:spPr>
          <a:xfrm>
            <a:off x="3849840" y="9379080"/>
            <a:ext cx="2945880" cy="493200"/>
          </a:xfrm>
          <a:prstGeom prst="rect">
            <a:avLst/>
          </a:prstGeom>
          <a:noFill/>
          <a:ln>
            <a:noFill/>
          </a:ln>
        </p:spPr>
        <p:txBody>
          <a:bodyPr lIns="95400" rIns="95400" tIns="47520" bIns="47520" anchor="b"/>
          <a:p>
            <a:pPr algn="r">
              <a:lnSpc>
                <a:spcPct val="100000"/>
              </a:lnSpc>
            </a:pPr>
            <a:fld id="{85EF4C73-2219-4EB1-82F5-6003F1581FEA}" type="slidenum">
              <a:rPr b="0" lang="en-US" sz="13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&lt;number&gt;</a:t>
            </a:fld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775" name="PlaceHolder 2"/>
          <p:cNvSpPr>
            <a:spLocks noGrp="1"/>
          </p:cNvSpPr>
          <p:nvPr>
            <p:ph type="body"/>
          </p:nvPr>
        </p:nvSpPr>
        <p:spPr>
          <a:xfrm>
            <a:off x="679320" y="4691160"/>
            <a:ext cx="5438520" cy="4441320"/>
          </a:xfrm>
          <a:prstGeom prst="rect">
            <a:avLst/>
          </a:prstGeom>
        </p:spPr>
        <p:txBody>
          <a:bodyPr lIns="95400" rIns="95400" tIns="47520" bIns="47520"/>
          <a:p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6" name="TextShape 1"/>
          <p:cNvSpPr txBox="1"/>
          <p:nvPr/>
        </p:nvSpPr>
        <p:spPr>
          <a:xfrm>
            <a:off x="3849840" y="9379080"/>
            <a:ext cx="2945880" cy="493200"/>
          </a:xfrm>
          <a:prstGeom prst="rect">
            <a:avLst/>
          </a:prstGeom>
          <a:noFill/>
          <a:ln>
            <a:noFill/>
          </a:ln>
        </p:spPr>
        <p:txBody>
          <a:bodyPr lIns="95400" rIns="95400" tIns="47520" bIns="47520" anchor="b"/>
          <a:p>
            <a:pPr algn="r">
              <a:lnSpc>
                <a:spcPct val="100000"/>
              </a:lnSpc>
            </a:pPr>
            <a:fld id="{8012B367-7596-40BB-BF8D-7409B704A2E6}" type="slidenum">
              <a:rPr b="0" lang="en-US" sz="13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&lt;number&gt;</a:t>
            </a:fld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777" name="PlaceHolder 2"/>
          <p:cNvSpPr>
            <a:spLocks noGrp="1"/>
          </p:cNvSpPr>
          <p:nvPr>
            <p:ph type="body"/>
          </p:nvPr>
        </p:nvSpPr>
        <p:spPr>
          <a:xfrm>
            <a:off x="679320" y="4691160"/>
            <a:ext cx="5438520" cy="4441320"/>
          </a:xfrm>
          <a:prstGeom prst="rect">
            <a:avLst/>
          </a:prstGeom>
        </p:spPr>
        <p:txBody>
          <a:bodyPr lIns="95400" rIns="95400" tIns="47520" bIns="47520"/>
          <a:p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notes>
</file>

<file path=ppt/notesSlides/notesSlide19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" name="TextShape 1"/>
          <p:cNvSpPr txBox="1"/>
          <p:nvPr/>
        </p:nvSpPr>
        <p:spPr>
          <a:xfrm>
            <a:off x="3849840" y="9379080"/>
            <a:ext cx="2945880" cy="493200"/>
          </a:xfrm>
          <a:prstGeom prst="rect">
            <a:avLst/>
          </a:prstGeom>
          <a:noFill/>
          <a:ln>
            <a:noFill/>
          </a:ln>
        </p:spPr>
        <p:txBody>
          <a:bodyPr lIns="95400" rIns="95400" tIns="47520" bIns="47520" anchor="b"/>
          <a:p>
            <a:pPr algn="r">
              <a:lnSpc>
                <a:spcPct val="100000"/>
              </a:lnSpc>
            </a:pPr>
            <a:fld id="{1F7470E4-2F1C-45EC-B80B-76C3C02FC040}" type="slidenum">
              <a:rPr b="0" lang="en-US" sz="13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&lt;number&gt;</a:t>
            </a:fld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779" name="PlaceHolder 2"/>
          <p:cNvSpPr>
            <a:spLocks noGrp="1"/>
          </p:cNvSpPr>
          <p:nvPr>
            <p:ph type="body"/>
          </p:nvPr>
        </p:nvSpPr>
        <p:spPr>
          <a:xfrm>
            <a:off x="679320" y="4691160"/>
            <a:ext cx="5438520" cy="4441320"/>
          </a:xfrm>
          <a:prstGeom prst="rect">
            <a:avLst/>
          </a:prstGeom>
        </p:spPr>
        <p:txBody>
          <a:bodyPr lIns="95400" rIns="95400" tIns="47520" bIns="47520"/>
          <a:p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0" name="TextShape 1"/>
          <p:cNvSpPr txBox="1"/>
          <p:nvPr/>
        </p:nvSpPr>
        <p:spPr>
          <a:xfrm>
            <a:off x="3849840" y="9379080"/>
            <a:ext cx="2945880" cy="493200"/>
          </a:xfrm>
          <a:prstGeom prst="rect">
            <a:avLst/>
          </a:prstGeom>
          <a:noFill/>
          <a:ln>
            <a:noFill/>
          </a:ln>
        </p:spPr>
        <p:txBody>
          <a:bodyPr lIns="95400" rIns="95400" tIns="47520" bIns="47520" anchor="b"/>
          <a:p>
            <a:pPr algn="r">
              <a:lnSpc>
                <a:spcPct val="100000"/>
              </a:lnSpc>
            </a:pPr>
            <a:fld id="{50436844-F9CE-48A9-A325-7F375A298D15}" type="slidenum">
              <a:rPr b="0" lang="en-US" sz="13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&lt;number&gt;</a:t>
            </a:fld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751" name="PlaceHolder 2"/>
          <p:cNvSpPr>
            <a:spLocks noGrp="1"/>
          </p:cNvSpPr>
          <p:nvPr>
            <p:ph type="body"/>
          </p:nvPr>
        </p:nvSpPr>
        <p:spPr>
          <a:xfrm>
            <a:off x="679320" y="4691160"/>
            <a:ext cx="5438520" cy="4441320"/>
          </a:xfrm>
          <a:prstGeom prst="rect">
            <a:avLst/>
          </a:prstGeom>
        </p:spPr>
        <p:txBody>
          <a:bodyPr lIns="95400" rIns="95400" tIns="47520" bIns="47520"/>
          <a:p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notes>
</file>

<file path=ppt/notesSlides/notesSlide20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0" name="TextShape 1"/>
          <p:cNvSpPr txBox="1"/>
          <p:nvPr/>
        </p:nvSpPr>
        <p:spPr>
          <a:xfrm>
            <a:off x="3849840" y="9379080"/>
            <a:ext cx="2945880" cy="493200"/>
          </a:xfrm>
          <a:prstGeom prst="rect">
            <a:avLst/>
          </a:prstGeom>
          <a:noFill/>
          <a:ln>
            <a:noFill/>
          </a:ln>
        </p:spPr>
        <p:txBody>
          <a:bodyPr lIns="95400" rIns="95400" tIns="47520" bIns="47520" anchor="b"/>
          <a:p>
            <a:pPr algn="r">
              <a:lnSpc>
                <a:spcPct val="100000"/>
              </a:lnSpc>
            </a:pPr>
            <a:fld id="{0898F644-3989-45C5-8EA2-39FBF4C6DC7F}" type="slidenum">
              <a:rPr b="0" lang="en-US" sz="13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&lt;number&gt;</a:t>
            </a:fld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781" name="PlaceHolder 2"/>
          <p:cNvSpPr>
            <a:spLocks noGrp="1"/>
          </p:cNvSpPr>
          <p:nvPr>
            <p:ph type="body"/>
          </p:nvPr>
        </p:nvSpPr>
        <p:spPr>
          <a:xfrm>
            <a:off x="679320" y="4691160"/>
            <a:ext cx="5438520" cy="4441320"/>
          </a:xfrm>
          <a:prstGeom prst="rect">
            <a:avLst/>
          </a:prstGeom>
        </p:spPr>
        <p:txBody>
          <a:bodyPr lIns="95400" rIns="95400" tIns="47520" bIns="47520"/>
          <a:p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notes>
</file>

<file path=ppt/notesSlides/notesSlide2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2" name="TextShape 1"/>
          <p:cNvSpPr txBox="1"/>
          <p:nvPr/>
        </p:nvSpPr>
        <p:spPr>
          <a:xfrm>
            <a:off x="3849840" y="9379080"/>
            <a:ext cx="2945880" cy="493200"/>
          </a:xfrm>
          <a:prstGeom prst="rect">
            <a:avLst/>
          </a:prstGeom>
          <a:noFill/>
          <a:ln>
            <a:noFill/>
          </a:ln>
        </p:spPr>
        <p:txBody>
          <a:bodyPr lIns="95400" rIns="95400" tIns="47520" bIns="47520" anchor="b"/>
          <a:p>
            <a:pPr algn="r">
              <a:lnSpc>
                <a:spcPct val="100000"/>
              </a:lnSpc>
            </a:pPr>
            <a:fld id="{E6E32CC2-C501-4F71-83E4-7A5ED3338CDE}" type="slidenum">
              <a:rPr b="0" lang="en-US" sz="13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&lt;number&gt;</a:t>
            </a:fld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783" name="PlaceHolder 2"/>
          <p:cNvSpPr>
            <a:spLocks noGrp="1"/>
          </p:cNvSpPr>
          <p:nvPr>
            <p:ph type="body"/>
          </p:nvPr>
        </p:nvSpPr>
        <p:spPr>
          <a:xfrm>
            <a:off x="679320" y="4691160"/>
            <a:ext cx="5438520" cy="4441320"/>
          </a:xfrm>
          <a:prstGeom prst="rect">
            <a:avLst/>
          </a:prstGeom>
        </p:spPr>
        <p:txBody>
          <a:bodyPr lIns="95400" rIns="95400" tIns="47520" bIns="47520"/>
          <a:p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notes>
</file>

<file path=ppt/notesSlides/notesSlide2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4" name="TextShape 1"/>
          <p:cNvSpPr txBox="1"/>
          <p:nvPr/>
        </p:nvSpPr>
        <p:spPr>
          <a:xfrm>
            <a:off x="3849840" y="9379080"/>
            <a:ext cx="2945880" cy="493200"/>
          </a:xfrm>
          <a:prstGeom prst="rect">
            <a:avLst/>
          </a:prstGeom>
          <a:noFill/>
          <a:ln>
            <a:noFill/>
          </a:ln>
        </p:spPr>
        <p:txBody>
          <a:bodyPr lIns="95400" rIns="95400" tIns="47520" bIns="47520" anchor="b"/>
          <a:p>
            <a:pPr algn="r">
              <a:lnSpc>
                <a:spcPct val="100000"/>
              </a:lnSpc>
            </a:pPr>
            <a:fld id="{D3EADAB3-8EED-4A9E-950F-D2AB157C3E0F}" type="slidenum">
              <a:rPr b="0" lang="en-US" sz="13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&lt;number&gt;</a:t>
            </a:fld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785" name="PlaceHolder 2"/>
          <p:cNvSpPr>
            <a:spLocks noGrp="1"/>
          </p:cNvSpPr>
          <p:nvPr>
            <p:ph type="body"/>
          </p:nvPr>
        </p:nvSpPr>
        <p:spPr>
          <a:xfrm>
            <a:off x="679320" y="4691160"/>
            <a:ext cx="5438520" cy="4441320"/>
          </a:xfrm>
          <a:prstGeom prst="rect">
            <a:avLst/>
          </a:prstGeom>
        </p:spPr>
        <p:txBody>
          <a:bodyPr lIns="95400" rIns="95400" tIns="47520" bIns="47520"/>
          <a:p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notes>
</file>

<file path=ppt/notesSlides/notesSlide2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6" name="TextShape 1"/>
          <p:cNvSpPr txBox="1"/>
          <p:nvPr/>
        </p:nvSpPr>
        <p:spPr>
          <a:xfrm>
            <a:off x="3849840" y="9379080"/>
            <a:ext cx="2945880" cy="493200"/>
          </a:xfrm>
          <a:prstGeom prst="rect">
            <a:avLst/>
          </a:prstGeom>
          <a:noFill/>
          <a:ln>
            <a:noFill/>
          </a:ln>
        </p:spPr>
        <p:txBody>
          <a:bodyPr lIns="95400" rIns="95400" tIns="47520" bIns="47520" anchor="b"/>
          <a:p>
            <a:pPr algn="r">
              <a:lnSpc>
                <a:spcPct val="100000"/>
              </a:lnSpc>
            </a:pPr>
            <a:fld id="{374F2D91-9007-4287-980A-53791680C4DF}" type="slidenum">
              <a:rPr b="0" lang="en-US" sz="13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&lt;number&gt;</a:t>
            </a:fld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787" name="PlaceHolder 2"/>
          <p:cNvSpPr>
            <a:spLocks noGrp="1"/>
          </p:cNvSpPr>
          <p:nvPr>
            <p:ph type="body"/>
          </p:nvPr>
        </p:nvSpPr>
        <p:spPr>
          <a:xfrm>
            <a:off x="679320" y="4691160"/>
            <a:ext cx="5438520" cy="4441320"/>
          </a:xfrm>
          <a:prstGeom prst="rect">
            <a:avLst/>
          </a:prstGeom>
        </p:spPr>
        <p:txBody>
          <a:bodyPr lIns="95400" rIns="95400" tIns="47520" bIns="47520"/>
          <a:p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notes>
</file>

<file path=ppt/notesSlides/notesSlide2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" name="TextShape 1"/>
          <p:cNvSpPr txBox="1"/>
          <p:nvPr/>
        </p:nvSpPr>
        <p:spPr>
          <a:xfrm>
            <a:off x="3849840" y="9379080"/>
            <a:ext cx="2945880" cy="493200"/>
          </a:xfrm>
          <a:prstGeom prst="rect">
            <a:avLst/>
          </a:prstGeom>
          <a:noFill/>
          <a:ln>
            <a:noFill/>
          </a:ln>
        </p:spPr>
        <p:txBody>
          <a:bodyPr lIns="95400" rIns="95400" tIns="47520" bIns="47520" anchor="b"/>
          <a:p>
            <a:pPr algn="r">
              <a:lnSpc>
                <a:spcPct val="100000"/>
              </a:lnSpc>
            </a:pPr>
            <a:fld id="{72F291B5-11D8-4E8A-AFF6-0066A5355BEF}" type="slidenum">
              <a:rPr b="0" lang="en-US" sz="13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&lt;number&gt;</a:t>
            </a:fld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789" name="PlaceHolder 2"/>
          <p:cNvSpPr>
            <a:spLocks noGrp="1"/>
          </p:cNvSpPr>
          <p:nvPr>
            <p:ph type="body"/>
          </p:nvPr>
        </p:nvSpPr>
        <p:spPr>
          <a:xfrm>
            <a:off x="679320" y="4691160"/>
            <a:ext cx="5438520" cy="4441320"/>
          </a:xfrm>
          <a:prstGeom prst="rect">
            <a:avLst/>
          </a:prstGeom>
        </p:spPr>
        <p:txBody>
          <a:bodyPr lIns="95400" rIns="95400" tIns="47520" bIns="47520"/>
          <a:p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notes>
</file>

<file path=ppt/notesSlides/notesSlide2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0" name="TextShape 1"/>
          <p:cNvSpPr txBox="1"/>
          <p:nvPr/>
        </p:nvSpPr>
        <p:spPr>
          <a:xfrm>
            <a:off x="3849840" y="9379080"/>
            <a:ext cx="2945880" cy="493200"/>
          </a:xfrm>
          <a:prstGeom prst="rect">
            <a:avLst/>
          </a:prstGeom>
          <a:noFill/>
          <a:ln>
            <a:noFill/>
          </a:ln>
        </p:spPr>
        <p:txBody>
          <a:bodyPr lIns="95400" rIns="95400" tIns="47520" bIns="47520" anchor="b"/>
          <a:p>
            <a:pPr algn="r">
              <a:lnSpc>
                <a:spcPct val="100000"/>
              </a:lnSpc>
            </a:pPr>
            <a:fld id="{EB74E0B0-F75D-45DC-9AB7-F3914DE3F167}" type="slidenum">
              <a:rPr b="0" lang="en-US" sz="13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&lt;number&gt;</a:t>
            </a:fld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791" name="PlaceHolder 2"/>
          <p:cNvSpPr>
            <a:spLocks noGrp="1"/>
          </p:cNvSpPr>
          <p:nvPr>
            <p:ph type="body"/>
          </p:nvPr>
        </p:nvSpPr>
        <p:spPr>
          <a:xfrm>
            <a:off x="679320" y="4691160"/>
            <a:ext cx="5438520" cy="4441320"/>
          </a:xfrm>
          <a:prstGeom prst="rect">
            <a:avLst/>
          </a:prstGeom>
        </p:spPr>
        <p:txBody>
          <a:bodyPr lIns="95400" rIns="95400" tIns="47520" bIns="47520"/>
          <a:p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notes>
</file>

<file path=ppt/notesSlides/notesSlide2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2" name="TextShape 1"/>
          <p:cNvSpPr txBox="1"/>
          <p:nvPr/>
        </p:nvSpPr>
        <p:spPr>
          <a:xfrm>
            <a:off x="3849840" y="9379080"/>
            <a:ext cx="2945880" cy="493200"/>
          </a:xfrm>
          <a:prstGeom prst="rect">
            <a:avLst/>
          </a:prstGeom>
          <a:noFill/>
          <a:ln>
            <a:noFill/>
          </a:ln>
        </p:spPr>
        <p:txBody>
          <a:bodyPr lIns="95400" rIns="95400" tIns="47520" bIns="47520" anchor="b"/>
          <a:p>
            <a:pPr algn="r">
              <a:lnSpc>
                <a:spcPct val="100000"/>
              </a:lnSpc>
            </a:pPr>
            <a:fld id="{961A36F9-2A9D-44DA-AD22-F2B850ED4718}" type="slidenum">
              <a:rPr b="0" lang="en-US" sz="13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&lt;number&gt;</a:t>
            </a:fld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793" name="PlaceHolder 2"/>
          <p:cNvSpPr>
            <a:spLocks noGrp="1"/>
          </p:cNvSpPr>
          <p:nvPr>
            <p:ph type="body"/>
          </p:nvPr>
        </p:nvSpPr>
        <p:spPr>
          <a:xfrm>
            <a:off x="679320" y="4691160"/>
            <a:ext cx="5438520" cy="4441320"/>
          </a:xfrm>
          <a:prstGeom prst="rect">
            <a:avLst/>
          </a:prstGeom>
        </p:spPr>
        <p:txBody>
          <a:bodyPr lIns="95400" rIns="95400" tIns="47520" bIns="47520"/>
          <a:p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notes>
</file>

<file path=ppt/notesSlides/notesSlide2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4" name="TextShape 1"/>
          <p:cNvSpPr txBox="1"/>
          <p:nvPr/>
        </p:nvSpPr>
        <p:spPr>
          <a:xfrm>
            <a:off x="3849840" y="9379080"/>
            <a:ext cx="2945880" cy="493200"/>
          </a:xfrm>
          <a:prstGeom prst="rect">
            <a:avLst/>
          </a:prstGeom>
          <a:noFill/>
          <a:ln>
            <a:noFill/>
          </a:ln>
        </p:spPr>
        <p:txBody>
          <a:bodyPr lIns="95400" rIns="95400" tIns="47520" bIns="47520" anchor="b"/>
          <a:p>
            <a:pPr algn="r">
              <a:lnSpc>
                <a:spcPct val="100000"/>
              </a:lnSpc>
            </a:pPr>
            <a:fld id="{021AC167-5107-4A40-B492-D02F838AE85C}" type="slidenum">
              <a:rPr b="0" lang="en-US" sz="13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&lt;number&gt;</a:t>
            </a:fld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795" name="PlaceHolder 2"/>
          <p:cNvSpPr>
            <a:spLocks noGrp="1"/>
          </p:cNvSpPr>
          <p:nvPr>
            <p:ph type="body"/>
          </p:nvPr>
        </p:nvSpPr>
        <p:spPr>
          <a:xfrm>
            <a:off x="679320" y="4691160"/>
            <a:ext cx="5438520" cy="4441320"/>
          </a:xfrm>
          <a:prstGeom prst="rect">
            <a:avLst/>
          </a:prstGeom>
        </p:spPr>
        <p:txBody>
          <a:bodyPr lIns="95400" rIns="95400" tIns="47520" bIns="47520"/>
          <a:p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notes>
</file>

<file path=ppt/notesSlides/notesSlide2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6" name="TextShape 1"/>
          <p:cNvSpPr txBox="1"/>
          <p:nvPr/>
        </p:nvSpPr>
        <p:spPr>
          <a:xfrm>
            <a:off x="3849840" y="9379080"/>
            <a:ext cx="2945880" cy="493200"/>
          </a:xfrm>
          <a:prstGeom prst="rect">
            <a:avLst/>
          </a:prstGeom>
          <a:noFill/>
          <a:ln>
            <a:noFill/>
          </a:ln>
        </p:spPr>
        <p:txBody>
          <a:bodyPr lIns="95400" rIns="95400" tIns="47520" bIns="47520" anchor="b"/>
          <a:p>
            <a:pPr algn="r">
              <a:lnSpc>
                <a:spcPct val="100000"/>
              </a:lnSpc>
            </a:pPr>
            <a:fld id="{8DADFE2A-1814-4C9B-AD7F-D63F2CD1CBDD}" type="slidenum">
              <a:rPr b="0" lang="en-US" sz="13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&lt;number&gt;</a:t>
            </a:fld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797" name="PlaceHolder 2"/>
          <p:cNvSpPr>
            <a:spLocks noGrp="1"/>
          </p:cNvSpPr>
          <p:nvPr>
            <p:ph type="body"/>
          </p:nvPr>
        </p:nvSpPr>
        <p:spPr>
          <a:xfrm>
            <a:off x="679320" y="4691160"/>
            <a:ext cx="5438520" cy="4441320"/>
          </a:xfrm>
          <a:prstGeom prst="rect">
            <a:avLst/>
          </a:prstGeom>
        </p:spPr>
        <p:txBody>
          <a:bodyPr lIns="95400" rIns="95400" tIns="47520" bIns="47520"/>
          <a:p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notes>
</file>

<file path=ppt/notesSlides/notesSlide29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" name="TextShape 1"/>
          <p:cNvSpPr txBox="1"/>
          <p:nvPr/>
        </p:nvSpPr>
        <p:spPr>
          <a:xfrm>
            <a:off x="3849840" y="9379080"/>
            <a:ext cx="2945880" cy="493200"/>
          </a:xfrm>
          <a:prstGeom prst="rect">
            <a:avLst/>
          </a:prstGeom>
          <a:noFill/>
          <a:ln>
            <a:noFill/>
          </a:ln>
        </p:spPr>
        <p:txBody>
          <a:bodyPr lIns="95400" rIns="95400" tIns="47520" bIns="47520" anchor="b"/>
          <a:p>
            <a:pPr algn="r">
              <a:lnSpc>
                <a:spcPct val="100000"/>
              </a:lnSpc>
            </a:pPr>
            <a:fld id="{8D9359F3-BD11-492F-8C19-AFAE2C77EA3B}" type="slidenum">
              <a:rPr b="0" lang="en-US" sz="13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&lt;number&gt;</a:t>
            </a:fld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799" name="PlaceHolder 2"/>
          <p:cNvSpPr>
            <a:spLocks noGrp="1"/>
          </p:cNvSpPr>
          <p:nvPr>
            <p:ph type="body"/>
          </p:nvPr>
        </p:nvSpPr>
        <p:spPr>
          <a:xfrm>
            <a:off x="679320" y="4691160"/>
            <a:ext cx="5438520" cy="4441320"/>
          </a:xfrm>
          <a:prstGeom prst="rect">
            <a:avLst/>
          </a:prstGeom>
        </p:spPr>
        <p:txBody>
          <a:bodyPr lIns="95400" rIns="95400" tIns="47520" bIns="47520"/>
          <a:p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2" name="TextShape 1"/>
          <p:cNvSpPr txBox="1"/>
          <p:nvPr/>
        </p:nvSpPr>
        <p:spPr>
          <a:xfrm>
            <a:off x="3849840" y="9379080"/>
            <a:ext cx="2945880" cy="493200"/>
          </a:xfrm>
          <a:prstGeom prst="rect">
            <a:avLst/>
          </a:prstGeom>
          <a:noFill/>
          <a:ln>
            <a:noFill/>
          </a:ln>
        </p:spPr>
        <p:txBody>
          <a:bodyPr lIns="95400" rIns="95400" tIns="47520" bIns="47520" anchor="b"/>
          <a:p>
            <a:pPr algn="r">
              <a:lnSpc>
                <a:spcPct val="100000"/>
              </a:lnSpc>
            </a:pPr>
            <a:fld id="{91E1D64A-8612-493F-A6B9-8FB86A939357}" type="slidenum">
              <a:rPr b="0" lang="en-US" sz="13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&lt;number&gt;</a:t>
            </a:fld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753" name="PlaceHolder 2"/>
          <p:cNvSpPr>
            <a:spLocks noGrp="1"/>
          </p:cNvSpPr>
          <p:nvPr>
            <p:ph type="body"/>
          </p:nvPr>
        </p:nvSpPr>
        <p:spPr>
          <a:xfrm>
            <a:off x="679320" y="4691160"/>
            <a:ext cx="5438520" cy="4441320"/>
          </a:xfrm>
          <a:prstGeom prst="rect">
            <a:avLst/>
          </a:prstGeom>
        </p:spPr>
        <p:txBody>
          <a:bodyPr lIns="95400" rIns="95400" tIns="47520" bIns="47520"/>
          <a:p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notes>
</file>

<file path=ppt/notesSlides/notesSlide30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0" name="TextShape 1"/>
          <p:cNvSpPr txBox="1"/>
          <p:nvPr/>
        </p:nvSpPr>
        <p:spPr>
          <a:xfrm>
            <a:off x="3849840" y="9379080"/>
            <a:ext cx="2945880" cy="493200"/>
          </a:xfrm>
          <a:prstGeom prst="rect">
            <a:avLst/>
          </a:prstGeom>
          <a:noFill/>
          <a:ln>
            <a:noFill/>
          </a:ln>
        </p:spPr>
        <p:txBody>
          <a:bodyPr lIns="95400" rIns="95400" tIns="47520" bIns="47520" anchor="b"/>
          <a:p>
            <a:pPr algn="r">
              <a:lnSpc>
                <a:spcPct val="100000"/>
              </a:lnSpc>
            </a:pPr>
            <a:fld id="{9E446496-BB70-4887-BD4A-D9C45ECAD02A}" type="slidenum">
              <a:rPr b="0" lang="en-US" sz="13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&lt;number&gt;</a:t>
            </a:fld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801" name="PlaceHolder 2"/>
          <p:cNvSpPr>
            <a:spLocks noGrp="1"/>
          </p:cNvSpPr>
          <p:nvPr>
            <p:ph type="body"/>
          </p:nvPr>
        </p:nvSpPr>
        <p:spPr>
          <a:xfrm>
            <a:off x="679320" y="4691160"/>
            <a:ext cx="5438520" cy="4441320"/>
          </a:xfrm>
          <a:prstGeom prst="rect">
            <a:avLst/>
          </a:prstGeom>
        </p:spPr>
        <p:txBody>
          <a:bodyPr lIns="95400" rIns="95400" tIns="47520" bIns="47520"/>
          <a:p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notes>
</file>

<file path=ppt/notesSlides/notesSlide3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2" name="TextShape 1"/>
          <p:cNvSpPr txBox="1"/>
          <p:nvPr/>
        </p:nvSpPr>
        <p:spPr>
          <a:xfrm>
            <a:off x="3849840" y="9379080"/>
            <a:ext cx="2945880" cy="493200"/>
          </a:xfrm>
          <a:prstGeom prst="rect">
            <a:avLst/>
          </a:prstGeom>
          <a:noFill/>
          <a:ln>
            <a:noFill/>
          </a:ln>
        </p:spPr>
        <p:txBody>
          <a:bodyPr lIns="95400" rIns="95400" tIns="47520" bIns="47520" anchor="b"/>
          <a:p>
            <a:pPr algn="r">
              <a:lnSpc>
                <a:spcPct val="100000"/>
              </a:lnSpc>
            </a:pPr>
            <a:fld id="{F007214E-B022-4F42-9B1D-5F87BE4E557A}" type="slidenum">
              <a:rPr b="0" lang="en-US" sz="13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&lt;number&gt;</a:t>
            </a:fld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803" name="PlaceHolder 2"/>
          <p:cNvSpPr>
            <a:spLocks noGrp="1"/>
          </p:cNvSpPr>
          <p:nvPr>
            <p:ph type="body"/>
          </p:nvPr>
        </p:nvSpPr>
        <p:spPr>
          <a:xfrm>
            <a:off x="679320" y="4691160"/>
            <a:ext cx="5438520" cy="4441320"/>
          </a:xfrm>
          <a:prstGeom prst="rect">
            <a:avLst/>
          </a:prstGeom>
        </p:spPr>
        <p:txBody>
          <a:bodyPr lIns="95400" rIns="95400" tIns="47520" bIns="47520"/>
          <a:p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notes>
</file>

<file path=ppt/notesSlides/notesSlide3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4" name="TextShape 1"/>
          <p:cNvSpPr txBox="1"/>
          <p:nvPr/>
        </p:nvSpPr>
        <p:spPr>
          <a:xfrm>
            <a:off x="3849840" y="9379080"/>
            <a:ext cx="2945880" cy="493200"/>
          </a:xfrm>
          <a:prstGeom prst="rect">
            <a:avLst/>
          </a:prstGeom>
          <a:noFill/>
          <a:ln>
            <a:noFill/>
          </a:ln>
        </p:spPr>
        <p:txBody>
          <a:bodyPr lIns="95400" rIns="95400" tIns="47520" bIns="47520" anchor="b"/>
          <a:p>
            <a:pPr algn="r">
              <a:lnSpc>
                <a:spcPct val="100000"/>
              </a:lnSpc>
            </a:pPr>
            <a:fld id="{C0148902-A3C3-4F5C-8591-31A4B16F07F7}" type="slidenum">
              <a:rPr b="0" lang="en-US" sz="13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&lt;number&gt;</a:t>
            </a:fld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805" name="PlaceHolder 2"/>
          <p:cNvSpPr>
            <a:spLocks noGrp="1"/>
          </p:cNvSpPr>
          <p:nvPr>
            <p:ph type="body"/>
          </p:nvPr>
        </p:nvSpPr>
        <p:spPr>
          <a:xfrm>
            <a:off x="679320" y="4691160"/>
            <a:ext cx="5438520" cy="4441320"/>
          </a:xfrm>
          <a:prstGeom prst="rect">
            <a:avLst/>
          </a:prstGeom>
        </p:spPr>
        <p:txBody>
          <a:bodyPr lIns="95400" rIns="95400" tIns="47520" bIns="47520"/>
          <a:p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notes>
</file>

<file path=ppt/notesSlides/notesSlide3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6" name="TextShape 1"/>
          <p:cNvSpPr txBox="1"/>
          <p:nvPr/>
        </p:nvSpPr>
        <p:spPr>
          <a:xfrm>
            <a:off x="3849840" y="9379080"/>
            <a:ext cx="2945880" cy="493200"/>
          </a:xfrm>
          <a:prstGeom prst="rect">
            <a:avLst/>
          </a:prstGeom>
          <a:noFill/>
          <a:ln>
            <a:noFill/>
          </a:ln>
        </p:spPr>
        <p:txBody>
          <a:bodyPr lIns="95400" rIns="95400" tIns="47520" bIns="47520" anchor="b"/>
          <a:p>
            <a:pPr algn="r">
              <a:lnSpc>
                <a:spcPct val="100000"/>
              </a:lnSpc>
            </a:pPr>
            <a:fld id="{2503ACA4-01CD-494F-AC65-2C461FE3EF25}" type="slidenum">
              <a:rPr b="0" lang="en-US" sz="13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&lt;number&gt;</a:t>
            </a:fld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807" name="PlaceHolder 2"/>
          <p:cNvSpPr>
            <a:spLocks noGrp="1"/>
          </p:cNvSpPr>
          <p:nvPr>
            <p:ph type="body"/>
          </p:nvPr>
        </p:nvSpPr>
        <p:spPr>
          <a:xfrm>
            <a:off x="679320" y="4691160"/>
            <a:ext cx="5438520" cy="4441320"/>
          </a:xfrm>
          <a:prstGeom prst="rect">
            <a:avLst/>
          </a:prstGeom>
        </p:spPr>
        <p:txBody>
          <a:bodyPr lIns="95400" rIns="95400" tIns="47520" bIns="47520"/>
          <a:p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notes>
</file>

<file path=ppt/notesSlides/notesSlide3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" name="TextShape 1"/>
          <p:cNvSpPr txBox="1"/>
          <p:nvPr/>
        </p:nvSpPr>
        <p:spPr>
          <a:xfrm>
            <a:off x="3849840" y="9379080"/>
            <a:ext cx="2945880" cy="493200"/>
          </a:xfrm>
          <a:prstGeom prst="rect">
            <a:avLst/>
          </a:prstGeom>
          <a:noFill/>
          <a:ln>
            <a:noFill/>
          </a:ln>
        </p:spPr>
        <p:txBody>
          <a:bodyPr lIns="95400" rIns="95400" tIns="47520" bIns="47520" anchor="b"/>
          <a:p>
            <a:pPr algn="r">
              <a:lnSpc>
                <a:spcPct val="100000"/>
              </a:lnSpc>
            </a:pPr>
            <a:fld id="{E3923276-37F8-4448-A6EF-4B41F0C0A228}" type="slidenum">
              <a:rPr b="0" lang="en-US" sz="13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&lt;number&gt;</a:t>
            </a:fld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809" name="PlaceHolder 2"/>
          <p:cNvSpPr>
            <a:spLocks noGrp="1"/>
          </p:cNvSpPr>
          <p:nvPr>
            <p:ph type="body"/>
          </p:nvPr>
        </p:nvSpPr>
        <p:spPr>
          <a:xfrm>
            <a:off x="679320" y="4691160"/>
            <a:ext cx="5438520" cy="4441320"/>
          </a:xfrm>
          <a:prstGeom prst="rect">
            <a:avLst/>
          </a:prstGeom>
        </p:spPr>
        <p:txBody>
          <a:bodyPr lIns="95400" rIns="95400" tIns="47520" bIns="47520"/>
          <a:p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notes>
</file>

<file path=ppt/notesSlides/notesSlide3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0" name="TextShape 1"/>
          <p:cNvSpPr txBox="1"/>
          <p:nvPr/>
        </p:nvSpPr>
        <p:spPr>
          <a:xfrm>
            <a:off x="3849840" y="9379080"/>
            <a:ext cx="2945880" cy="493200"/>
          </a:xfrm>
          <a:prstGeom prst="rect">
            <a:avLst/>
          </a:prstGeom>
          <a:noFill/>
          <a:ln>
            <a:noFill/>
          </a:ln>
        </p:spPr>
        <p:txBody>
          <a:bodyPr lIns="95400" rIns="95400" tIns="47520" bIns="47520" anchor="b"/>
          <a:p>
            <a:pPr algn="r">
              <a:lnSpc>
                <a:spcPct val="100000"/>
              </a:lnSpc>
            </a:pPr>
            <a:fld id="{0DA780CD-1A48-4F1C-8DFA-9B1747A378C4}" type="slidenum">
              <a:rPr b="0" lang="en-US" sz="13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&lt;number&gt;</a:t>
            </a:fld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811" name="PlaceHolder 2"/>
          <p:cNvSpPr>
            <a:spLocks noGrp="1"/>
          </p:cNvSpPr>
          <p:nvPr>
            <p:ph type="body"/>
          </p:nvPr>
        </p:nvSpPr>
        <p:spPr>
          <a:xfrm>
            <a:off x="679320" y="4691160"/>
            <a:ext cx="5438520" cy="4441320"/>
          </a:xfrm>
          <a:prstGeom prst="rect">
            <a:avLst/>
          </a:prstGeom>
        </p:spPr>
        <p:txBody>
          <a:bodyPr lIns="95400" rIns="95400" tIns="47520" bIns="47520"/>
          <a:p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notes>
</file>

<file path=ppt/notesSlides/notesSlide3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2" name="TextShape 1"/>
          <p:cNvSpPr txBox="1"/>
          <p:nvPr/>
        </p:nvSpPr>
        <p:spPr>
          <a:xfrm>
            <a:off x="3849840" y="9379080"/>
            <a:ext cx="2945880" cy="493200"/>
          </a:xfrm>
          <a:prstGeom prst="rect">
            <a:avLst/>
          </a:prstGeom>
          <a:noFill/>
          <a:ln>
            <a:noFill/>
          </a:ln>
        </p:spPr>
        <p:txBody>
          <a:bodyPr lIns="95400" rIns="95400" tIns="47520" bIns="47520" anchor="b"/>
          <a:p>
            <a:pPr algn="r">
              <a:lnSpc>
                <a:spcPct val="100000"/>
              </a:lnSpc>
            </a:pPr>
            <a:fld id="{BAAC4111-3FB3-4ECC-B2E2-199A77F94EAB}" type="slidenum">
              <a:rPr b="0" lang="en-US" sz="13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&lt;number&gt;</a:t>
            </a:fld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813" name="PlaceHolder 2"/>
          <p:cNvSpPr>
            <a:spLocks noGrp="1"/>
          </p:cNvSpPr>
          <p:nvPr>
            <p:ph type="body"/>
          </p:nvPr>
        </p:nvSpPr>
        <p:spPr>
          <a:xfrm>
            <a:off x="679320" y="4691160"/>
            <a:ext cx="5438520" cy="4441320"/>
          </a:xfrm>
          <a:prstGeom prst="rect">
            <a:avLst/>
          </a:prstGeom>
        </p:spPr>
        <p:txBody>
          <a:bodyPr lIns="95400" rIns="95400" tIns="47520" bIns="47520"/>
          <a:p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notes>
</file>

<file path=ppt/notesSlides/notesSlide3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4" name="TextShape 1"/>
          <p:cNvSpPr txBox="1"/>
          <p:nvPr/>
        </p:nvSpPr>
        <p:spPr>
          <a:xfrm>
            <a:off x="3849840" y="9379080"/>
            <a:ext cx="2945880" cy="493200"/>
          </a:xfrm>
          <a:prstGeom prst="rect">
            <a:avLst/>
          </a:prstGeom>
          <a:noFill/>
          <a:ln>
            <a:noFill/>
          </a:ln>
        </p:spPr>
        <p:txBody>
          <a:bodyPr lIns="95400" rIns="95400" tIns="47520" bIns="47520" anchor="b"/>
          <a:p>
            <a:pPr algn="r">
              <a:lnSpc>
                <a:spcPct val="100000"/>
              </a:lnSpc>
            </a:pPr>
            <a:fld id="{3EC32295-A135-4BED-8AAA-4036CEADB785}" type="slidenum">
              <a:rPr b="0" lang="en-US" sz="13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&lt;number&gt;</a:t>
            </a:fld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815" name="PlaceHolder 2"/>
          <p:cNvSpPr>
            <a:spLocks noGrp="1"/>
          </p:cNvSpPr>
          <p:nvPr>
            <p:ph type="body"/>
          </p:nvPr>
        </p:nvSpPr>
        <p:spPr>
          <a:xfrm>
            <a:off x="679320" y="4691160"/>
            <a:ext cx="5438520" cy="4441320"/>
          </a:xfrm>
          <a:prstGeom prst="rect">
            <a:avLst/>
          </a:prstGeom>
        </p:spPr>
        <p:txBody>
          <a:bodyPr lIns="95400" rIns="95400" tIns="47520" bIns="47520"/>
          <a:p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notes>
</file>

<file path=ppt/notesSlides/notesSlide3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6" name="TextShape 1"/>
          <p:cNvSpPr txBox="1"/>
          <p:nvPr/>
        </p:nvSpPr>
        <p:spPr>
          <a:xfrm>
            <a:off x="3849840" y="9379080"/>
            <a:ext cx="2945880" cy="493200"/>
          </a:xfrm>
          <a:prstGeom prst="rect">
            <a:avLst/>
          </a:prstGeom>
          <a:noFill/>
          <a:ln>
            <a:noFill/>
          </a:ln>
        </p:spPr>
        <p:txBody>
          <a:bodyPr lIns="95400" rIns="95400" tIns="47520" bIns="47520" anchor="b"/>
          <a:p>
            <a:pPr algn="r">
              <a:lnSpc>
                <a:spcPct val="100000"/>
              </a:lnSpc>
            </a:pPr>
            <a:fld id="{127C9822-E5E9-4C88-B6BF-B10D1CE60CCB}" type="slidenum">
              <a:rPr b="0" lang="en-US" sz="13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&lt;number&gt;</a:t>
            </a:fld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817" name="PlaceHolder 2"/>
          <p:cNvSpPr>
            <a:spLocks noGrp="1"/>
          </p:cNvSpPr>
          <p:nvPr>
            <p:ph type="body"/>
          </p:nvPr>
        </p:nvSpPr>
        <p:spPr>
          <a:xfrm>
            <a:off x="679320" y="4691160"/>
            <a:ext cx="5438520" cy="4441320"/>
          </a:xfrm>
          <a:prstGeom prst="rect">
            <a:avLst/>
          </a:prstGeom>
        </p:spPr>
        <p:txBody>
          <a:bodyPr lIns="95400" rIns="95400" tIns="47520" bIns="47520"/>
          <a:p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notes>
</file>

<file path=ppt/notesSlides/notesSlide39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8" name="TextShape 1"/>
          <p:cNvSpPr txBox="1"/>
          <p:nvPr/>
        </p:nvSpPr>
        <p:spPr>
          <a:xfrm>
            <a:off x="3849840" y="9379080"/>
            <a:ext cx="2945880" cy="493200"/>
          </a:xfrm>
          <a:prstGeom prst="rect">
            <a:avLst/>
          </a:prstGeom>
          <a:noFill/>
          <a:ln>
            <a:noFill/>
          </a:ln>
        </p:spPr>
        <p:txBody>
          <a:bodyPr lIns="95400" rIns="95400" tIns="47520" bIns="47520" anchor="b"/>
          <a:p>
            <a:pPr algn="r">
              <a:lnSpc>
                <a:spcPct val="100000"/>
              </a:lnSpc>
            </a:pPr>
            <a:fld id="{C2D4DF9B-57ED-40A6-A604-3746EA6F98F5}" type="slidenum">
              <a:rPr b="0" lang="en-US" sz="13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&lt;number&gt;</a:t>
            </a:fld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819" name="PlaceHolder 2"/>
          <p:cNvSpPr>
            <a:spLocks noGrp="1"/>
          </p:cNvSpPr>
          <p:nvPr>
            <p:ph type="body"/>
          </p:nvPr>
        </p:nvSpPr>
        <p:spPr>
          <a:xfrm>
            <a:off x="679320" y="4691160"/>
            <a:ext cx="5438520" cy="4441320"/>
          </a:xfrm>
          <a:prstGeom prst="rect">
            <a:avLst/>
          </a:prstGeom>
        </p:spPr>
        <p:txBody>
          <a:bodyPr lIns="95400" rIns="95400" tIns="47520" bIns="47520"/>
          <a:p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4" name="TextShape 1"/>
          <p:cNvSpPr txBox="1"/>
          <p:nvPr/>
        </p:nvSpPr>
        <p:spPr>
          <a:xfrm>
            <a:off x="3849840" y="9379080"/>
            <a:ext cx="2945880" cy="493200"/>
          </a:xfrm>
          <a:prstGeom prst="rect">
            <a:avLst/>
          </a:prstGeom>
          <a:noFill/>
          <a:ln>
            <a:noFill/>
          </a:ln>
        </p:spPr>
        <p:txBody>
          <a:bodyPr lIns="95400" rIns="95400" tIns="47520" bIns="47520" anchor="b"/>
          <a:p>
            <a:pPr algn="r">
              <a:lnSpc>
                <a:spcPct val="100000"/>
              </a:lnSpc>
            </a:pPr>
            <a:fld id="{B875E1C5-E199-471A-BF3B-DBA99D4A6681}" type="slidenum">
              <a:rPr b="0" lang="en-US" sz="13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&lt;number&gt;</a:t>
            </a:fld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755" name="PlaceHolder 2"/>
          <p:cNvSpPr>
            <a:spLocks noGrp="1"/>
          </p:cNvSpPr>
          <p:nvPr>
            <p:ph type="body"/>
          </p:nvPr>
        </p:nvSpPr>
        <p:spPr>
          <a:xfrm>
            <a:off x="679320" y="4691160"/>
            <a:ext cx="5438520" cy="4441320"/>
          </a:xfrm>
          <a:prstGeom prst="rect">
            <a:avLst/>
          </a:prstGeom>
        </p:spPr>
        <p:txBody>
          <a:bodyPr lIns="95400" rIns="95400" tIns="47520" bIns="47520"/>
          <a:p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notes>
</file>

<file path=ppt/notesSlides/notesSlide40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" name="TextShape 1"/>
          <p:cNvSpPr txBox="1"/>
          <p:nvPr/>
        </p:nvSpPr>
        <p:spPr>
          <a:xfrm>
            <a:off x="3849840" y="9379080"/>
            <a:ext cx="2945880" cy="493200"/>
          </a:xfrm>
          <a:prstGeom prst="rect">
            <a:avLst/>
          </a:prstGeom>
          <a:noFill/>
          <a:ln>
            <a:noFill/>
          </a:ln>
        </p:spPr>
        <p:txBody>
          <a:bodyPr lIns="95400" rIns="95400" tIns="47520" bIns="47520" anchor="b"/>
          <a:p>
            <a:pPr algn="r">
              <a:lnSpc>
                <a:spcPct val="100000"/>
              </a:lnSpc>
            </a:pPr>
            <a:fld id="{2492C7C8-6A9D-455D-A5E7-02376DBEC26D}" type="slidenum">
              <a:rPr b="0" lang="en-US" sz="13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&lt;number&gt;</a:t>
            </a:fld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821" name="PlaceHolder 2"/>
          <p:cNvSpPr>
            <a:spLocks noGrp="1"/>
          </p:cNvSpPr>
          <p:nvPr>
            <p:ph type="body"/>
          </p:nvPr>
        </p:nvSpPr>
        <p:spPr>
          <a:xfrm>
            <a:off x="679320" y="4691160"/>
            <a:ext cx="5438520" cy="4441320"/>
          </a:xfrm>
          <a:prstGeom prst="rect">
            <a:avLst/>
          </a:prstGeom>
        </p:spPr>
        <p:txBody>
          <a:bodyPr lIns="95400" rIns="95400" tIns="47520" bIns="47520"/>
          <a:p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notes>
</file>

<file path=ppt/notesSlides/notesSlide4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2" name="TextShape 1"/>
          <p:cNvSpPr txBox="1"/>
          <p:nvPr/>
        </p:nvSpPr>
        <p:spPr>
          <a:xfrm>
            <a:off x="3849840" y="9379080"/>
            <a:ext cx="2945880" cy="493200"/>
          </a:xfrm>
          <a:prstGeom prst="rect">
            <a:avLst/>
          </a:prstGeom>
          <a:noFill/>
          <a:ln>
            <a:noFill/>
          </a:ln>
        </p:spPr>
        <p:txBody>
          <a:bodyPr lIns="95400" rIns="95400" tIns="47520" bIns="47520" anchor="b"/>
          <a:p>
            <a:pPr algn="r">
              <a:lnSpc>
                <a:spcPct val="100000"/>
              </a:lnSpc>
            </a:pPr>
            <a:fld id="{46EA4BE7-B0FC-4642-BC3A-6701A08C8448}" type="slidenum">
              <a:rPr b="0" lang="en-US" sz="13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&lt;number&gt;</a:t>
            </a:fld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823" name="PlaceHolder 2"/>
          <p:cNvSpPr>
            <a:spLocks noGrp="1"/>
          </p:cNvSpPr>
          <p:nvPr>
            <p:ph type="body"/>
          </p:nvPr>
        </p:nvSpPr>
        <p:spPr>
          <a:xfrm>
            <a:off x="679320" y="4691160"/>
            <a:ext cx="5438520" cy="4441320"/>
          </a:xfrm>
          <a:prstGeom prst="rect">
            <a:avLst/>
          </a:prstGeom>
        </p:spPr>
        <p:txBody>
          <a:bodyPr lIns="95400" rIns="95400" tIns="47520" bIns="47520"/>
          <a:p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notes>
</file>

<file path=ppt/notesSlides/notesSlide4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4" name="TextShape 1"/>
          <p:cNvSpPr txBox="1"/>
          <p:nvPr/>
        </p:nvSpPr>
        <p:spPr>
          <a:xfrm>
            <a:off x="3849840" y="9379080"/>
            <a:ext cx="2945880" cy="493200"/>
          </a:xfrm>
          <a:prstGeom prst="rect">
            <a:avLst/>
          </a:prstGeom>
          <a:noFill/>
          <a:ln>
            <a:noFill/>
          </a:ln>
        </p:spPr>
        <p:txBody>
          <a:bodyPr lIns="95400" rIns="95400" tIns="47520" bIns="47520" anchor="b"/>
          <a:p>
            <a:pPr algn="r">
              <a:lnSpc>
                <a:spcPct val="100000"/>
              </a:lnSpc>
            </a:pPr>
            <a:fld id="{5305970C-0716-4A32-B305-1CDD5B618AF1}" type="slidenum">
              <a:rPr b="0" lang="en-US" sz="13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&lt;number&gt;</a:t>
            </a:fld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825" name="PlaceHolder 2"/>
          <p:cNvSpPr>
            <a:spLocks noGrp="1"/>
          </p:cNvSpPr>
          <p:nvPr>
            <p:ph type="body"/>
          </p:nvPr>
        </p:nvSpPr>
        <p:spPr>
          <a:xfrm>
            <a:off x="679320" y="4691160"/>
            <a:ext cx="5438520" cy="4441320"/>
          </a:xfrm>
          <a:prstGeom prst="rect">
            <a:avLst/>
          </a:prstGeom>
        </p:spPr>
        <p:txBody>
          <a:bodyPr lIns="95400" rIns="95400" tIns="47520" bIns="47520"/>
          <a:p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notes>
</file>

<file path=ppt/notesSlides/notesSlide4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6" name="TextShape 1"/>
          <p:cNvSpPr txBox="1"/>
          <p:nvPr/>
        </p:nvSpPr>
        <p:spPr>
          <a:xfrm>
            <a:off x="3849840" y="9379080"/>
            <a:ext cx="2945880" cy="493200"/>
          </a:xfrm>
          <a:prstGeom prst="rect">
            <a:avLst/>
          </a:prstGeom>
          <a:noFill/>
          <a:ln>
            <a:noFill/>
          </a:ln>
        </p:spPr>
        <p:txBody>
          <a:bodyPr lIns="95400" rIns="95400" tIns="47520" bIns="47520" anchor="b"/>
          <a:p>
            <a:pPr algn="r">
              <a:lnSpc>
                <a:spcPct val="100000"/>
              </a:lnSpc>
            </a:pPr>
            <a:fld id="{FBCDFD16-B65C-442F-A1FC-15D7978BD93C}" type="slidenum">
              <a:rPr b="0" lang="en-US" sz="13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&lt;number&gt;</a:t>
            </a:fld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827" name="PlaceHolder 2"/>
          <p:cNvSpPr>
            <a:spLocks noGrp="1"/>
          </p:cNvSpPr>
          <p:nvPr>
            <p:ph type="body"/>
          </p:nvPr>
        </p:nvSpPr>
        <p:spPr>
          <a:xfrm>
            <a:off x="679320" y="4691160"/>
            <a:ext cx="5438520" cy="4441320"/>
          </a:xfrm>
          <a:prstGeom prst="rect">
            <a:avLst/>
          </a:prstGeom>
        </p:spPr>
        <p:txBody>
          <a:bodyPr lIns="95400" rIns="95400" tIns="47520" bIns="47520"/>
          <a:p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notes>
</file>

<file path=ppt/notesSlides/notesSlide4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8" name="TextShape 1"/>
          <p:cNvSpPr txBox="1"/>
          <p:nvPr/>
        </p:nvSpPr>
        <p:spPr>
          <a:xfrm>
            <a:off x="3849840" y="9379080"/>
            <a:ext cx="2945880" cy="493200"/>
          </a:xfrm>
          <a:prstGeom prst="rect">
            <a:avLst/>
          </a:prstGeom>
          <a:noFill/>
          <a:ln>
            <a:noFill/>
          </a:ln>
        </p:spPr>
        <p:txBody>
          <a:bodyPr lIns="95400" rIns="95400" tIns="47520" bIns="47520" anchor="b"/>
          <a:p>
            <a:pPr algn="r">
              <a:lnSpc>
                <a:spcPct val="100000"/>
              </a:lnSpc>
            </a:pPr>
            <a:fld id="{34033513-A780-4508-904D-3CC4EBED1A93}" type="slidenum">
              <a:rPr b="0" lang="en-US" sz="13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&lt;number&gt;</a:t>
            </a:fld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829" name="PlaceHolder 2"/>
          <p:cNvSpPr>
            <a:spLocks noGrp="1"/>
          </p:cNvSpPr>
          <p:nvPr>
            <p:ph type="body"/>
          </p:nvPr>
        </p:nvSpPr>
        <p:spPr>
          <a:xfrm>
            <a:off x="679320" y="4691160"/>
            <a:ext cx="5438520" cy="4441320"/>
          </a:xfrm>
          <a:prstGeom prst="rect">
            <a:avLst/>
          </a:prstGeom>
        </p:spPr>
        <p:txBody>
          <a:bodyPr lIns="95400" rIns="95400" tIns="47520" bIns="47520"/>
          <a:p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notes>
</file>

<file path=ppt/notesSlides/notesSlide4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0" name="TextShape 1"/>
          <p:cNvSpPr txBox="1"/>
          <p:nvPr/>
        </p:nvSpPr>
        <p:spPr>
          <a:xfrm>
            <a:off x="3849840" y="9379080"/>
            <a:ext cx="2945880" cy="493200"/>
          </a:xfrm>
          <a:prstGeom prst="rect">
            <a:avLst/>
          </a:prstGeom>
          <a:noFill/>
          <a:ln>
            <a:noFill/>
          </a:ln>
        </p:spPr>
        <p:txBody>
          <a:bodyPr lIns="95400" rIns="95400" tIns="47520" bIns="47520" anchor="b"/>
          <a:p>
            <a:pPr algn="r">
              <a:lnSpc>
                <a:spcPct val="100000"/>
              </a:lnSpc>
            </a:pPr>
            <a:fld id="{275B9143-5829-4A53-9ABA-AF9E96D6234E}" type="slidenum">
              <a:rPr b="0" lang="en-US" sz="13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&lt;number&gt;</a:t>
            </a:fld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831" name="PlaceHolder 2"/>
          <p:cNvSpPr>
            <a:spLocks noGrp="1"/>
          </p:cNvSpPr>
          <p:nvPr>
            <p:ph type="body"/>
          </p:nvPr>
        </p:nvSpPr>
        <p:spPr>
          <a:xfrm>
            <a:off x="679320" y="4691160"/>
            <a:ext cx="5438520" cy="4441320"/>
          </a:xfrm>
          <a:prstGeom prst="rect">
            <a:avLst/>
          </a:prstGeom>
        </p:spPr>
        <p:txBody>
          <a:bodyPr lIns="95400" rIns="95400" tIns="47520" bIns="47520"/>
          <a:p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notes>
</file>

<file path=ppt/notesSlides/notesSlide4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2" name="TextShape 1"/>
          <p:cNvSpPr txBox="1"/>
          <p:nvPr/>
        </p:nvSpPr>
        <p:spPr>
          <a:xfrm>
            <a:off x="3849840" y="9379080"/>
            <a:ext cx="2945880" cy="493200"/>
          </a:xfrm>
          <a:prstGeom prst="rect">
            <a:avLst/>
          </a:prstGeom>
          <a:noFill/>
          <a:ln>
            <a:noFill/>
          </a:ln>
        </p:spPr>
        <p:txBody>
          <a:bodyPr lIns="95400" rIns="95400" tIns="47520" bIns="47520" anchor="b"/>
          <a:p>
            <a:pPr algn="r">
              <a:lnSpc>
                <a:spcPct val="100000"/>
              </a:lnSpc>
            </a:pPr>
            <a:fld id="{E5E8C7E5-DE45-4377-B3ED-FED6175C8530}" type="slidenum">
              <a:rPr b="0" lang="en-US" sz="13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&lt;number&gt;</a:t>
            </a:fld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833" name="PlaceHolder 2"/>
          <p:cNvSpPr>
            <a:spLocks noGrp="1"/>
          </p:cNvSpPr>
          <p:nvPr>
            <p:ph type="body"/>
          </p:nvPr>
        </p:nvSpPr>
        <p:spPr>
          <a:xfrm>
            <a:off x="679320" y="4691160"/>
            <a:ext cx="5438520" cy="4441320"/>
          </a:xfrm>
          <a:prstGeom prst="rect">
            <a:avLst/>
          </a:prstGeom>
        </p:spPr>
        <p:txBody>
          <a:bodyPr lIns="95400" rIns="95400" tIns="47520" bIns="47520"/>
          <a:p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notes>
</file>

<file path=ppt/notesSlides/notesSlide4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4" name="TextShape 1"/>
          <p:cNvSpPr txBox="1"/>
          <p:nvPr/>
        </p:nvSpPr>
        <p:spPr>
          <a:xfrm>
            <a:off x="3849840" y="9379080"/>
            <a:ext cx="2945880" cy="493200"/>
          </a:xfrm>
          <a:prstGeom prst="rect">
            <a:avLst/>
          </a:prstGeom>
          <a:noFill/>
          <a:ln>
            <a:noFill/>
          </a:ln>
        </p:spPr>
        <p:txBody>
          <a:bodyPr lIns="95400" rIns="95400" tIns="47520" bIns="47520" anchor="b"/>
          <a:p>
            <a:pPr algn="r">
              <a:lnSpc>
                <a:spcPct val="100000"/>
              </a:lnSpc>
            </a:pPr>
            <a:fld id="{F7E7911E-C847-4D09-A3FF-B1B5D6BD8122}" type="slidenum">
              <a:rPr b="0" lang="en-US" sz="13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&lt;number&gt;</a:t>
            </a:fld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835" name="PlaceHolder 2"/>
          <p:cNvSpPr>
            <a:spLocks noGrp="1"/>
          </p:cNvSpPr>
          <p:nvPr>
            <p:ph type="body"/>
          </p:nvPr>
        </p:nvSpPr>
        <p:spPr>
          <a:xfrm>
            <a:off x="679320" y="4691160"/>
            <a:ext cx="5438520" cy="4441320"/>
          </a:xfrm>
          <a:prstGeom prst="rect">
            <a:avLst/>
          </a:prstGeom>
        </p:spPr>
        <p:txBody>
          <a:bodyPr lIns="95400" rIns="95400" tIns="47520" bIns="47520"/>
          <a:p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notes>
</file>

<file path=ppt/notesSlides/notesSlide4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6" name="TextShape 1"/>
          <p:cNvSpPr txBox="1"/>
          <p:nvPr/>
        </p:nvSpPr>
        <p:spPr>
          <a:xfrm>
            <a:off x="3849840" y="9379080"/>
            <a:ext cx="2945880" cy="493200"/>
          </a:xfrm>
          <a:prstGeom prst="rect">
            <a:avLst/>
          </a:prstGeom>
          <a:noFill/>
          <a:ln>
            <a:noFill/>
          </a:ln>
        </p:spPr>
        <p:txBody>
          <a:bodyPr lIns="95400" rIns="95400" tIns="47520" bIns="47520" anchor="b"/>
          <a:p>
            <a:pPr algn="r">
              <a:lnSpc>
                <a:spcPct val="100000"/>
              </a:lnSpc>
            </a:pPr>
            <a:fld id="{7BEC9BD1-2A10-41C1-AE0A-B90E2825ACD3}" type="slidenum">
              <a:rPr b="0" lang="en-US" sz="13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&lt;number&gt;</a:t>
            </a:fld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837" name="PlaceHolder 2"/>
          <p:cNvSpPr>
            <a:spLocks noGrp="1"/>
          </p:cNvSpPr>
          <p:nvPr>
            <p:ph type="body"/>
          </p:nvPr>
        </p:nvSpPr>
        <p:spPr>
          <a:xfrm>
            <a:off x="679320" y="4691160"/>
            <a:ext cx="5438520" cy="4441320"/>
          </a:xfrm>
          <a:prstGeom prst="rect">
            <a:avLst/>
          </a:prstGeom>
        </p:spPr>
        <p:txBody>
          <a:bodyPr lIns="95400" rIns="95400" tIns="47520" bIns="47520"/>
          <a:p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notes>
</file>

<file path=ppt/notesSlides/notesSlide49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8" name="TextShape 1"/>
          <p:cNvSpPr txBox="1"/>
          <p:nvPr/>
        </p:nvSpPr>
        <p:spPr>
          <a:xfrm>
            <a:off x="3849840" y="9379080"/>
            <a:ext cx="2945880" cy="493200"/>
          </a:xfrm>
          <a:prstGeom prst="rect">
            <a:avLst/>
          </a:prstGeom>
          <a:noFill/>
          <a:ln>
            <a:noFill/>
          </a:ln>
        </p:spPr>
        <p:txBody>
          <a:bodyPr lIns="95400" rIns="95400" tIns="47520" bIns="47520" anchor="b"/>
          <a:p>
            <a:pPr algn="r">
              <a:lnSpc>
                <a:spcPct val="100000"/>
              </a:lnSpc>
            </a:pPr>
            <a:fld id="{2D601BC8-9F4D-4EC6-8E2A-31B607FC98D0}" type="slidenum">
              <a:rPr b="0" lang="en-US" sz="13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&lt;number&gt;</a:t>
            </a:fld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839" name="PlaceHolder 2"/>
          <p:cNvSpPr>
            <a:spLocks noGrp="1"/>
          </p:cNvSpPr>
          <p:nvPr>
            <p:ph type="body"/>
          </p:nvPr>
        </p:nvSpPr>
        <p:spPr>
          <a:xfrm>
            <a:off x="679320" y="4691160"/>
            <a:ext cx="5438520" cy="4441320"/>
          </a:xfrm>
          <a:prstGeom prst="rect">
            <a:avLst/>
          </a:prstGeom>
        </p:spPr>
        <p:txBody>
          <a:bodyPr lIns="95400" rIns="95400" tIns="47520" bIns="47520"/>
          <a:p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6" name="TextShape 1"/>
          <p:cNvSpPr txBox="1"/>
          <p:nvPr/>
        </p:nvSpPr>
        <p:spPr>
          <a:xfrm>
            <a:off x="3849840" y="9379080"/>
            <a:ext cx="2945880" cy="493200"/>
          </a:xfrm>
          <a:prstGeom prst="rect">
            <a:avLst/>
          </a:prstGeom>
          <a:noFill/>
          <a:ln>
            <a:noFill/>
          </a:ln>
        </p:spPr>
        <p:txBody>
          <a:bodyPr lIns="95400" rIns="95400" tIns="47520" bIns="47520" anchor="b"/>
          <a:p>
            <a:pPr algn="r">
              <a:lnSpc>
                <a:spcPct val="100000"/>
              </a:lnSpc>
            </a:pPr>
            <a:fld id="{597BBC50-7F31-4D7C-8DB5-2601BFD3C414}" type="slidenum">
              <a:rPr b="0" lang="en-US" sz="13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&lt;number&gt;</a:t>
            </a:fld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757" name="PlaceHolder 2"/>
          <p:cNvSpPr>
            <a:spLocks noGrp="1"/>
          </p:cNvSpPr>
          <p:nvPr>
            <p:ph type="body"/>
          </p:nvPr>
        </p:nvSpPr>
        <p:spPr>
          <a:xfrm>
            <a:off x="679320" y="4691160"/>
            <a:ext cx="5438520" cy="4441320"/>
          </a:xfrm>
          <a:prstGeom prst="rect">
            <a:avLst/>
          </a:prstGeom>
        </p:spPr>
        <p:txBody>
          <a:bodyPr lIns="95400" rIns="95400" tIns="47520" bIns="47520"/>
          <a:p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notes>
</file>

<file path=ppt/notesSlides/notesSlide50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0" name="TextShape 1"/>
          <p:cNvSpPr txBox="1"/>
          <p:nvPr/>
        </p:nvSpPr>
        <p:spPr>
          <a:xfrm>
            <a:off x="3849840" y="9379080"/>
            <a:ext cx="2945880" cy="493200"/>
          </a:xfrm>
          <a:prstGeom prst="rect">
            <a:avLst/>
          </a:prstGeom>
          <a:noFill/>
          <a:ln>
            <a:noFill/>
          </a:ln>
        </p:spPr>
        <p:txBody>
          <a:bodyPr lIns="95400" rIns="95400" tIns="47520" bIns="47520" anchor="b"/>
          <a:p>
            <a:pPr algn="r">
              <a:lnSpc>
                <a:spcPct val="100000"/>
              </a:lnSpc>
            </a:pPr>
            <a:fld id="{4ECB46F7-4055-4058-A95B-0B0A0DAF28A9}" type="slidenum">
              <a:rPr b="0" lang="en-US" sz="13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&lt;number&gt;</a:t>
            </a:fld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841" name="PlaceHolder 2"/>
          <p:cNvSpPr>
            <a:spLocks noGrp="1"/>
          </p:cNvSpPr>
          <p:nvPr>
            <p:ph type="body"/>
          </p:nvPr>
        </p:nvSpPr>
        <p:spPr>
          <a:xfrm>
            <a:off x="679320" y="4691160"/>
            <a:ext cx="5438520" cy="4441320"/>
          </a:xfrm>
          <a:prstGeom prst="rect">
            <a:avLst/>
          </a:prstGeom>
        </p:spPr>
        <p:txBody>
          <a:bodyPr lIns="95400" rIns="95400" tIns="47520" bIns="47520"/>
          <a:p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notes>
</file>

<file path=ppt/notesSlides/notesSlide5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2" name="TextShape 1"/>
          <p:cNvSpPr txBox="1"/>
          <p:nvPr/>
        </p:nvSpPr>
        <p:spPr>
          <a:xfrm>
            <a:off x="3849840" y="9379080"/>
            <a:ext cx="2945880" cy="493200"/>
          </a:xfrm>
          <a:prstGeom prst="rect">
            <a:avLst/>
          </a:prstGeom>
          <a:noFill/>
          <a:ln>
            <a:noFill/>
          </a:ln>
        </p:spPr>
        <p:txBody>
          <a:bodyPr lIns="95400" rIns="95400" tIns="47520" bIns="47520" anchor="b"/>
          <a:p>
            <a:pPr algn="r">
              <a:lnSpc>
                <a:spcPct val="100000"/>
              </a:lnSpc>
            </a:pPr>
            <a:fld id="{F955DDF5-E357-4213-A283-C45E41FCCAD4}" type="slidenum">
              <a:rPr b="0" lang="en-US" sz="13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&lt;number&gt;</a:t>
            </a:fld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843" name="PlaceHolder 2"/>
          <p:cNvSpPr>
            <a:spLocks noGrp="1"/>
          </p:cNvSpPr>
          <p:nvPr>
            <p:ph type="body"/>
          </p:nvPr>
        </p:nvSpPr>
        <p:spPr>
          <a:xfrm>
            <a:off x="679320" y="4691160"/>
            <a:ext cx="5438520" cy="4441320"/>
          </a:xfrm>
          <a:prstGeom prst="rect">
            <a:avLst/>
          </a:prstGeom>
        </p:spPr>
        <p:txBody>
          <a:bodyPr lIns="95400" rIns="95400" tIns="47520" bIns="47520"/>
          <a:p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notes>
</file>

<file path=ppt/notesSlides/notesSlide5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4" name="TextShape 1"/>
          <p:cNvSpPr txBox="1"/>
          <p:nvPr/>
        </p:nvSpPr>
        <p:spPr>
          <a:xfrm>
            <a:off x="3849840" y="9379080"/>
            <a:ext cx="2945880" cy="493200"/>
          </a:xfrm>
          <a:prstGeom prst="rect">
            <a:avLst/>
          </a:prstGeom>
          <a:noFill/>
          <a:ln>
            <a:noFill/>
          </a:ln>
        </p:spPr>
        <p:txBody>
          <a:bodyPr lIns="95400" rIns="95400" tIns="47520" bIns="47520" anchor="b"/>
          <a:p>
            <a:pPr algn="r">
              <a:lnSpc>
                <a:spcPct val="100000"/>
              </a:lnSpc>
            </a:pPr>
            <a:fld id="{140695C2-5BF8-4B2B-A9D9-5D4AEF4748D7}" type="slidenum">
              <a:rPr b="0" lang="en-US" sz="13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&lt;number&gt;</a:t>
            </a:fld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845" name="PlaceHolder 2"/>
          <p:cNvSpPr>
            <a:spLocks noGrp="1"/>
          </p:cNvSpPr>
          <p:nvPr>
            <p:ph type="body"/>
          </p:nvPr>
        </p:nvSpPr>
        <p:spPr>
          <a:xfrm>
            <a:off x="679320" y="4691160"/>
            <a:ext cx="5438520" cy="4441320"/>
          </a:xfrm>
          <a:prstGeom prst="rect">
            <a:avLst/>
          </a:prstGeom>
        </p:spPr>
        <p:txBody>
          <a:bodyPr lIns="95400" rIns="95400" tIns="47520" bIns="47520"/>
          <a:p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notes>
</file>

<file path=ppt/notesSlides/notesSlide5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6" name="TextShape 1"/>
          <p:cNvSpPr txBox="1"/>
          <p:nvPr/>
        </p:nvSpPr>
        <p:spPr>
          <a:xfrm>
            <a:off x="3849840" y="9379080"/>
            <a:ext cx="2945880" cy="493200"/>
          </a:xfrm>
          <a:prstGeom prst="rect">
            <a:avLst/>
          </a:prstGeom>
          <a:noFill/>
          <a:ln>
            <a:noFill/>
          </a:ln>
        </p:spPr>
        <p:txBody>
          <a:bodyPr lIns="95400" rIns="95400" tIns="47520" bIns="47520" anchor="b"/>
          <a:p>
            <a:pPr algn="r">
              <a:lnSpc>
                <a:spcPct val="100000"/>
              </a:lnSpc>
            </a:pPr>
            <a:fld id="{A234DC3B-1FD4-4379-81F7-F4AF5D789B37}" type="slidenum">
              <a:rPr b="0" lang="en-US" sz="13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&lt;number&gt;</a:t>
            </a:fld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847" name="PlaceHolder 2"/>
          <p:cNvSpPr>
            <a:spLocks noGrp="1"/>
          </p:cNvSpPr>
          <p:nvPr>
            <p:ph type="body"/>
          </p:nvPr>
        </p:nvSpPr>
        <p:spPr>
          <a:xfrm>
            <a:off x="679320" y="4691160"/>
            <a:ext cx="5438520" cy="4441320"/>
          </a:xfrm>
          <a:prstGeom prst="rect">
            <a:avLst/>
          </a:prstGeom>
        </p:spPr>
        <p:txBody>
          <a:bodyPr lIns="95400" rIns="95400" tIns="47520" bIns="47520"/>
          <a:p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notes>
</file>

<file path=ppt/notesSlides/notesSlide5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8" name="TextShape 1"/>
          <p:cNvSpPr txBox="1"/>
          <p:nvPr/>
        </p:nvSpPr>
        <p:spPr>
          <a:xfrm>
            <a:off x="3849840" y="9379080"/>
            <a:ext cx="2945880" cy="493200"/>
          </a:xfrm>
          <a:prstGeom prst="rect">
            <a:avLst/>
          </a:prstGeom>
          <a:noFill/>
          <a:ln>
            <a:noFill/>
          </a:ln>
        </p:spPr>
        <p:txBody>
          <a:bodyPr lIns="95400" rIns="95400" tIns="47520" bIns="47520" anchor="b"/>
          <a:p>
            <a:pPr algn="r">
              <a:lnSpc>
                <a:spcPct val="100000"/>
              </a:lnSpc>
            </a:pPr>
            <a:fld id="{34108B63-454B-4DC8-B039-51E2DB695F11}" type="slidenum">
              <a:rPr b="0" lang="en-US" sz="13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&lt;number&gt;</a:t>
            </a:fld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849" name="PlaceHolder 2"/>
          <p:cNvSpPr>
            <a:spLocks noGrp="1"/>
          </p:cNvSpPr>
          <p:nvPr>
            <p:ph type="body"/>
          </p:nvPr>
        </p:nvSpPr>
        <p:spPr>
          <a:xfrm>
            <a:off x="679320" y="4691160"/>
            <a:ext cx="5438520" cy="4441320"/>
          </a:xfrm>
          <a:prstGeom prst="rect">
            <a:avLst/>
          </a:prstGeom>
        </p:spPr>
        <p:txBody>
          <a:bodyPr lIns="95400" rIns="95400" tIns="47520" bIns="47520"/>
          <a:p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notes>
</file>

<file path=ppt/notesSlides/notesSlide5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0" name="TextShape 1"/>
          <p:cNvSpPr txBox="1"/>
          <p:nvPr/>
        </p:nvSpPr>
        <p:spPr>
          <a:xfrm>
            <a:off x="3849840" y="9379080"/>
            <a:ext cx="2945880" cy="493200"/>
          </a:xfrm>
          <a:prstGeom prst="rect">
            <a:avLst/>
          </a:prstGeom>
          <a:noFill/>
          <a:ln>
            <a:noFill/>
          </a:ln>
        </p:spPr>
        <p:txBody>
          <a:bodyPr lIns="95400" rIns="95400" tIns="47520" bIns="47520" anchor="b"/>
          <a:p>
            <a:pPr algn="r">
              <a:lnSpc>
                <a:spcPct val="100000"/>
              </a:lnSpc>
            </a:pPr>
            <a:fld id="{AB0AD088-C978-4FC3-97E4-EC18D9C89E54}" type="slidenum">
              <a:rPr b="0" lang="en-US" sz="13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&lt;number&gt;</a:t>
            </a:fld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851" name="PlaceHolder 2"/>
          <p:cNvSpPr>
            <a:spLocks noGrp="1"/>
          </p:cNvSpPr>
          <p:nvPr>
            <p:ph type="body"/>
          </p:nvPr>
        </p:nvSpPr>
        <p:spPr>
          <a:xfrm>
            <a:off x="679320" y="4691160"/>
            <a:ext cx="5438520" cy="4441320"/>
          </a:xfrm>
          <a:prstGeom prst="rect">
            <a:avLst/>
          </a:prstGeom>
        </p:spPr>
        <p:txBody>
          <a:bodyPr lIns="95400" rIns="95400" tIns="47520" bIns="47520"/>
          <a:p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notes>
</file>

<file path=ppt/notesSlides/notesSlide5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2" name="TextShape 1"/>
          <p:cNvSpPr txBox="1"/>
          <p:nvPr/>
        </p:nvSpPr>
        <p:spPr>
          <a:xfrm>
            <a:off x="3849840" y="9379080"/>
            <a:ext cx="2945880" cy="493200"/>
          </a:xfrm>
          <a:prstGeom prst="rect">
            <a:avLst/>
          </a:prstGeom>
          <a:noFill/>
          <a:ln>
            <a:noFill/>
          </a:ln>
        </p:spPr>
        <p:txBody>
          <a:bodyPr lIns="95400" rIns="95400" tIns="47520" bIns="47520" anchor="b"/>
          <a:p>
            <a:pPr algn="r">
              <a:lnSpc>
                <a:spcPct val="100000"/>
              </a:lnSpc>
            </a:pPr>
            <a:fld id="{5C3938EF-C057-4864-A8B6-FE16F634B0E5}" type="slidenum">
              <a:rPr b="0" lang="en-US" sz="13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&lt;number&gt;</a:t>
            </a:fld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853" name="PlaceHolder 2"/>
          <p:cNvSpPr>
            <a:spLocks noGrp="1"/>
          </p:cNvSpPr>
          <p:nvPr>
            <p:ph type="body"/>
          </p:nvPr>
        </p:nvSpPr>
        <p:spPr>
          <a:xfrm>
            <a:off x="679320" y="4691160"/>
            <a:ext cx="5438520" cy="4441320"/>
          </a:xfrm>
          <a:prstGeom prst="rect">
            <a:avLst/>
          </a:prstGeom>
        </p:spPr>
        <p:txBody>
          <a:bodyPr lIns="95400" rIns="95400" tIns="47520" bIns="47520"/>
          <a:p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notes>
</file>

<file path=ppt/notesSlides/notesSlide5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4" name="TextShape 1"/>
          <p:cNvSpPr txBox="1"/>
          <p:nvPr/>
        </p:nvSpPr>
        <p:spPr>
          <a:xfrm>
            <a:off x="3849840" y="9379080"/>
            <a:ext cx="2945880" cy="493200"/>
          </a:xfrm>
          <a:prstGeom prst="rect">
            <a:avLst/>
          </a:prstGeom>
          <a:noFill/>
          <a:ln>
            <a:noFill/>
          </a:ln>
        </p:spPr>
        <p:txBody>
          <a:bodyPr lIns="95400" rIns="95400" tIns="47520" bIns="47520" anchor="b"/>
          <a:p>
            <a:pPr algn="r">
              <a:lnSpc>
                <a:spcPct val="100000"/>
              </a:lnSpc>
            </a:pPr>
            <a:fld id="{1E550F28-F465-416B-9BED-107E39152ECB}" type="slidenum">
              <a:rPr b="0" lang="en-US" sz="13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&lt;number&gt;</a:t>
            </a:fld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855" name="PlaceHolder 2"/>
          <p:cNvSpPr>
            <a:spLocks noGrp="1"/>
          </p:cNvSpPr>
          <p:nvPr>
            <p:ph type="body"/>
          </p:nvPr>
        </p:nvSpPr>
        <p:spPr>
          <a:xfrm>
            <a:off x="679320" y="4691160"/>
            <a:ext cx="5438520" cy="4441320"/>
          </a:xfrm>
          <a:prstGeom prst="rect">
            <a:avLst/>
          </a:prstGeom>
        </p:spPr>
        <p:txBody>
          <a:bodyPr lIns="95400" rIns="95400" tIns="47520" bIns="47520"/>
          <a:p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notes>
</file>

<file path=ppt/notesSlides/notesSlide5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6" name="TextShape 1"/>
          <p:cNvSpPr txBox="1"/>
          <p:nvPr/>
        </p:nvSpPr>
        <p:spPr>
          <a:xfrm>
            <a:off x="3849840" y="9379080"/>
            <a:ext cx="2945880" cy="493200"/>
          </a:xfrm>
          <a:prstGeom prst="rect">
            <a:avLst/>
          </a:prstGeom>
          <a:noFill/>
          <a:ln>
            <a:noFill/>
          </a:ln>
        </p:spPr>
        <p:txBody>
          <a:bodyPr lIns="95400" rIns="95400" tIns="47520" bIns="47520" anchor="b"/>
          <a:p>
            <a:pPr algn="r">
              <a:lnSpc>
                <a:spcPct val="100000"/>
              </a:lnSpc>
            </a:pPr>
            <a:fld id="{11521ABB-C7BE-46F9-9C77-795957CF5916}" type="slidenum">
              <a:rPr b="0" lang="en-US" sz="13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&lt;number&gt;</a:t>
            </a:fld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857" name="PlaceHolder 2"/>
          <p:cNvSpPr>
            <a:spLocks noGrp="1"/>
          </p:cNvSpPr>
          <p:nvPr>
            <p:ph type="body"/>
          </p:nvPr>
        </p:nvSpPr>
        <p:spPr>
          <a:xfrm>
            <a:off x="679320" y="4691160"/>
            <a:ext cx="5438520" cy="4441320"/>
          </a:xfrm>
          <a:prstGeom prst="rect">
            <a:avLst/>
          </a:prstGeom>
        </p:spPr>
        <p:txBody>
          <a:bodyPr lIns="95400" rIns="95400" tIns="47520" bIns="47520"/>
          <a:p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notes>
</file>

<file path=ppt/notesSlides/notesSlide59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8" name="TextShape 1"/>
          <p:cNvSpPr txBox="1"/>
          <p:nvPr/>
        </p:nvSpPr>
        <p:spPr>
          <a:xfrm>
            <a:off x="3849840" y="9379080"/>
            <a:ext cx="2945880" cy="493200"/>
          </a:xfrm>
          <a:prstGeom prst="rect">
            <a:avLst/>
          </a:prstGeom>
          <a:noFill/>
          <a:ln>
            <a:noFill/>
          </a:ln>
        </p:spPr>
        <p:txBody>
          <a:bodyPr lIns="95400" rIns="95400" tIns="47520" bIns="47520" anchor="b"/>
          <a:p>
            <a:pPr algn="r">
              <a:lnSpc>
                <a:spcPct val="100000"/>
              </a:lnSpc>
            </a:pPr>
            <a:fld id="{575C9573-3757-4420-9049-EC50F44B9A22}" type="slidenum">
              <a:rPr b="0" lang="en-US" sz="13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&lt;number&gt;</a:t>
            </a:fld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859" name="PlaceHolder 2"/>
          <p:cNvSpPr>
            <a:spLocks noGrp="1"/>
          </p:cNvSpPr>
          <p:nvPr>
            <p:ph type="body"/>
          </p:nvPr>
        </p:nvSpPr>
        <p:spPr>
          <a:xfrm>
            <a:off x="679320" y="4691160"/>
            <a:ext cx="5438520" cy="4441320"/>
          </a:xfrm>
          <a:prstGeom prst="rect">
            <a:avLst/>
          </a:prstGeom>
        </p:spPr>
        <p:txBody>
          <a:bodyPr lIns="95400" rIns="95400" tIns="47520" bIns="47520"/>
          <a:p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8" name="TextShape 1"/>
          <p:cNvSpPr txBox="1"/>
          <p:nvPr/>
        </p:nvSpPr>
        <p:spPr>
          <a:xfrm>
            <a:off x="3849840" y="9379080"/>
            <a:ext cx="2945880" cy="493200"/>
          </a:xfrm>
          <a:prstGeom prst="rect">
            <a:avLst/>
          </a:prstGeom>
          <a:noFill/>
          <a:ln>
            <a:noFill/>
          </a:ln>
        </p:spPr>
        <p:txBody>
          <a:bodyPr lIns="95400" rIns="95400" tIns="47520" bIns="47520" anchor="b"/>
          <a:p>
            <a:pPr algn="r">
              <a:lnSpc>
                <a:spcPct val="100000"/>
              </a:lnSpc>
            </a:pPr>
            <a:fld id="{E24442A6-4B9E-460F-95A5-17D13EF3EED9}" type="slidenum">
              <a:rPr b="0" lang="en-US" sz="13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&lt;number&gt;</a:t>
            </a:fld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759" name="PlaceHolder 2"/>
          <p:cNvSpPr>
            <a:spLocks noGrp="1"/>
          </p:cNvSpPr>
          <p:nvPr>
            <p:ph type="body"/>
          </p:nvPr>
        </p:nvSpPr>
        <p:spPr>
          <a:xfrm>
            <a:off x="679320" y="4691160"/>
            <a:ext cx="5438520" cy="4441320"/>
          </a:xfrm>
          <a:prstGeom prst="rect">
            <a:avLst/>
          </a:prstGeom>
        </p:spPr>
        <p:txBody>
          <a:bodyPr lIns="95400" rIns="95400" tIns="47520" bIns="47520"/>
          <a:p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notes>
</file>

<file path=ppt/notesSlides/notesSlide60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" name="TextShape 1"/>
          <p:cNvSpPr txBox="1"/>
          <p:nvPr/>
        </p:nvSpPr>
        <p:spPr>
          <a:xfrm>
            <a:off x="3849840" y="9379080"/>
            <a:ext cx="2945880" cy="493200"/>
          </a:xfrm>
          <a:prstGeom prst="rect">
            <a:avLst/>
          </a:prstGeom>
          <a:noFill/>
          <a:ln>
            <a:noFill/>
          </a:ln>
        </p:spPr>
        <p:txBody>
          <a:bodyPr lIns="95400" rIns="95400" tIns="47520" bIns="47520" anchor="b"/>
          <a:p>
            <a:pPr algn="r">
              <a:lnSpc>
                <a:spcPct val="100000"/>
              </a:lnSpc>
            </a:pPr>
            <a:fld id="{026D7226-D3EA-4277-AAFD-42C1C2CE3471}" type="slidenum">
              <a:rPr b="0" lang="en-US" sz="13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&lt;number&gt;</a:t>
            </a:fld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861" name="PlaceHolder 2"/>
          <p:cNvSpPr>
            <a:spLocks noGrp="1"/>
          </p:cNvSpPr>
          <p:nvPr>
            <p:ph type="body"/>
          </p:nvPr>
        </p:nvSpPr>
        <p:spPr>
          <a:xfrm>
            <a:off x="679320" y="4691160"/>
            <a:ext cx="5438520" cy="4441320"/>
          </a:xfrm>
          <a:prstGeom prst="rect">
            <a:avLst/>
          </a:prstGeom>
        </p:spPr>
        <p:txBody>
          <a:bodyPr lIns="95400" rIns="95400" tIns="47520" bIns="47520"/>
          <a:p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notes>
</file>

<file path=ppt/notesSlides/notesSlide6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2" name="TextShape 1"/>
          <p:cNvSpPr txBox="1"/>
          <p:nvPr/>
        </p:nvSpPr>
        <p:spPr>
          <a:xfrm>
            <a:off x="3849840" y="9379080"/>
            <a:ext cx="2945880" cy="493200"/>
          </a:xfrm>
          <a:prstGeom prst="rect">
            <a:avLst/>
          </a:prstGeom>
          <a:noFill/>
          <a:ln>
            <a:noFill/>
          </a:ln>
        </p:spPr>
        <p:txBody>
          <a:bodyPr lIns="95400" rIns="95400" tIns="47520" bIns="47520" anchor="b"/>
          <a:p>
            <a:pPr algn="r">
              <a:lnSpc>
                <a:spcPct val="100000"/>
              </a:lnSpc>
            </a:pPr>
            <a:fld id="{0FEFC686-08DE-44C3-9D28-A65311577B77}" type="slidenum">
              <a:rPr b="0" lang="en-US" sz="13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&lt;number&gt;</a:t>
            </a:fld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863" name="PlaceHolder 2"/>
          <p:cNvSpPr>
            <a:spLocks noGrp="1"/>
          </p:cNvSpPr>
          <p:nvPr>
            <p:ph type="body"/>
          </p:nvPr>
        </p:nvSpPr>
        <p:spPr>
          <a:xfrm>
            <a:off x="679320" y="4691160"/>
            <a:ext cx="5438520" cy="4441320"/>
          </a:xfrm>
          <a:prstGeom prst="rect">
            <a:avLst/>
          </a:prstGeom>
        </p:spPr>
        <p:txBody>
          <a:bodyPr lIns="95400" rIns="95400" tIns="47520" bIns="47520"/>
          <a:p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notes>
</file>

<file path=ppt/notesSlides/notesSlide6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4" name="TextShape 1"/>
          <p:cNvSpPr txBox="1"/>
          <p:nvPr/>
        </p:nvSpPr>
        <p:spPr>
          <a:xfrm>
            <a:off x="3849840" y="9379080"/>
            <a:ext cx="2945880" cy="493200"/>
          </a:xfrm>
          <a:prstGeom prst="rect">
            <a:avLst/>
          </a:prstGeom>
          <a:noFill/>
          <a:ln>
            <a:noFill/>
          </a:ln>
        </p:spPr>
        <p:txBody>
          <a:bodyPr lIns="95400" rIns="95400" tIns="47520" bIns="47520" anchor="b"/>
          <a:p>
            <a:pPr algn="r">
              <a:lnSpc>
                <a:spcPct val="100000"/>
              </a:lnSpc>
            </a:pPr>
            <a:fld id="{47B6184C-581C-4FE8-9596-9E8CBBB4AB0E}" type="slidenum">
              <a:rPr b="0" lang="en-US" sz="13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&lt;number&gt;</a:t>
            </a:fld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865" name="PlaceHolder 2"/>
          <p:cNvSpPr>
            <a:spLocks noGrp="1"/>
          </p:cNvSpPr>
          <p:nvPr>
            <p:ph type="body"/>
          </p:nvPr>
        </p:nvSpPr>
        <p:spPr>
          <a:xfrm>
            <a:off x="679320" y="4691160"/>
            <a:ext cx="5438520" cy="4441320"/>
          </a:xfrm>
          <a:prstGeom prst="rect">
            <a:avLst/>
          </a:prstGeom>
        </p:spPr>
        <p:txBody>
          <a:bodyPr lIns="95400" rIns="95400" tIns="47520" bIns="47520"/>
          <a:p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notes>
</file>

<file path=ppt/notesSlides/notesSlide6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6" name="TextShape 1"/>
          <p:cNvSpPr txBox="1"/>
          <p:nvPr/>
        </p:nvSpPr>
        <p:spPr>
          <a:xfrm>
            <a:off x="3849840" y="9379080"/>
            <a:ext cx="2945880" cy="493200"/>
          </a:xfrm>
          <a:prstGeom prst="rect">
            <a:avLst/>
          </a:prstGeom>
          <a:noFill/>
          <a:ln>
            <a:noFill/>
          </a:ln>
        </p:spPr>
        <p:txBody>
          <a:bodyPr lIns="95400" rIns="95400" tIns="47520" bIns="47520" anchor="b"/>
          <a:p>
            <a:pPr algn="r">
              <a:lnSpc>
                <a:spcPct val="100000"/>
              </a:lnSpc>
            </a:pPr>
            <a:fld id="{85DCD59A-0DE8-456B-A656-D3DF6E7529AE}" type="slidenum">
              <a:rPr b="0" lang="en-US" sz="13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&lt;number&gt;</a:t>
            </a:fld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867" name="PlaceHolder 2"/>
          <p:cNvSpPr>
            <a:spLocks noGrp="1"/>
          </p:cNvSpPr>
          <p:nvPr>
            <p:ph type="body"/>
          </p:nvPr>
        </p:nvSpPr>
        <p:spPr>
          <a:xfrm>
            <a:off x="679320" y="4691160"/>
            <a:ext cx="5438520" cy="4441320"/>
          </a:xfrm>
          <a:prstGeom prst="rect">
            <a:avLst/>
          </a:prstGeom>
        </p:spPr>
        <p:txBody>
          <a:bodyPr lIns="95400" rIns="95400" tIns="47520" bIns="47520"/>
          <a:p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notes>
</file>

<file path=ppt/notesSlides/notesSlide6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8" name="TextShape 1"/>
          <p:cNvSpPr txBox="1"/>
          <p:nvPr/>
        </p:nvSpPr>
        <p:spPr>
          <a:xfrm>
            <a:off x="3849840" y="9379080"/>
            <a:ext cx="2945880" cy="493200"/>
          </a:xfrm>
          <a:prstGeom prst="rect">
            <a:avLst/>
          </a:prstGeom>
          <a:noFill/>
          <a:ln>
            <a:noFill/>
          </a:ln>
        </p:spPr>
        <p:txBody>
          <a:bodyPr lIns="95400" rIns="95400" tIns="47520" bIns="47520" anchor="b"/>
          <a:p>
            <a:pPr algn="r">
              <a:lnSpc>
                <a:spcPct val="100000"/>
              </a:lnSpc>
            </a:pPr>
            <a:fld id="{4A059D1D-2DB5-4686-82AE-E7E6EC896F53}" type="slidenum">
              <a:rPr b="0" lang="en-US" sz="13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&lt;number&gt;</a:t>
            </a:fld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869" name="PlaceHolder 2"/>
          <p:cNvSpPr>
            <a:spLocks noGrp="1"/>
          </p:cNvSpPr>
          <p:nvPr>
            <p:ph type="body"/>
          </p:nvPr>
        </p:nvSpPr>
        <p:spPr>
          <a:xfrm>
            <a:off x="679320" y="4691160"/>
            <a:ext cx="5438520" cy="4441320"/>
          </a:xfrm>
          <a:prstGeom prst="rect">
            <a:avLst/>
          </a:prstGeom>
        </p:spPr>
        <p:txBody>
          <a:bodyPr lIns="95400" rIns="95400" tIns="47520" bIns="47520"/>
          <a:p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notes>
</file>

<file path=ppt/notesSlides/notesSlide6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" name="TextShape 1"/>
          <p:cNvSpPr txBox="1"/>
          <p:nvPr/>
        </p:nvSpPr>
        <p:spPr>
          <a:xfrm>
            <a:off x="3849840" y="9379080"/>
            <a:ext cx="2945880" cy="493200"/>
          </a:xfrm>
          <a:prstGeom prst="rect">
            <a:avLst/>
          </a:prstGeom>
          <a:noFill/>
          <a:ln>
            <a:noFill/>
          </a:ln>
        </p:spPr>
        <p:txBody>
          <a:bodyPr lIns="95400" rIns="95400" tIns="47520" bIns="47520" anchor="b"/>
          <a:p>
            <a:pPr algn="r">
              <a:lnSpc>
                <a:spcPct val="100000"/>
              </a:lnSpc>
            </a:pPr>
            <a:fld id="{A52F02FB-B9F3-44DC-B0BF-50E16907B447}" type="slidenum">
              <a:rPr b="0" lang="en-US" sz="13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&lt;number&gt;</a:t>
            </a:fld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871" name="PlaceHolder 2"/>
          <p:cNvSpPr>
            <a:spLocks noGrp="1"/>
          </p:cNvSpPr>
          <p:nvPr>
            <p:ph type="body"/>
          </p:nvPr>
        </p:nvSpPr>
        <p:spPr>
          <a:xfrm>
            <a:off x="679320" y="4691160"/>
            <a:ext cx="5438520" cy="4441320"/>
          </a:xfrm>
          <a:prstGeom prst="rect">
            <a:avLst/>
          </a:prstGeom>
        </p:spPr>
        <p:txBody>
          <a:bodyPr lIns="95400" rIns="95400" tIns="47520" bIns="47520"/>
          <a:p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notes>
</file>

<file path=ppt/notesSlides/notesSlide6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2" name="TextShape 1"/>
          <p:cNvSpPr txBox="1"/>
          <p:nvPr/>
        </p:nvSpPr>
        <p:spPr>
          <a:xfrm>
            <a:off x="3849840" y="9379080"/>
            <a:ext cx="2945880" cy="493200"/>
          </a:xfrm>
          <a:prstGeom prst="rect">
            <a:avLst/>
          </a:prstGeom>
          <a:noFill/>
          <a:ln>
            <a:noFill/>
          </a:ln>
        </p:spPr>
        <p:txBody>
          <a:bodyPr lIns="95400" rIns="95400" tIns="47520" bIns="47520" anchor="b"/>
          <a:p>
            <a:pPr algn="r">
              <a:lnSpc>
                <a:spcPct val="100000"/>
              </a:lnSpc>
            </a:pPr>
            <a:fld id="{5207B020-18EC-4C96-AC93-A34E650D0A15}" type="slidenum">
              <a:rPr b="0" lang="en-US" sz="13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&lt;number&gt;</a:t>
            </a:fld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873" name="PlaceHolder 2"/>
          <p:cNvSpPr>
            <a:spLocks noGrp="1"/>
          </p:cNvSpPr>
          <p:nvPr>
            <p:ph type="body"/>
          </p:nvPr>
        </p:nvSpPr>
        <p:spPr>
          <a:xfrm>
            <a:off x="679320" y="4691160"/>
            <a:ext cx="5438520" cy="4441320"/>
          </a:xfrm>
          <a:prstGeom prst="rect">
            <a:avLst/>
          </a:prstGeom>
        </p:spPr>
        <p:txBody>
          <a:bodyPr lIns="95400" rIns="95400" tIns="47520" bIns="47520"/>
          <a:p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notes>
</file>

<file path=ppt/notesSlides/notesSlide6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4" name="TextShape 1"/>
          <p:cNvSpPr txBox="1"/>
          <p:nvPr/>
        </p:nvSpPr>
        <p:spPr>
          <a:xfrm>
            <a:off x="3849840" y="9379080"/>
            <a:ext cx="2945880" cy="493200"/>
          </a:xfrm>
          <a:prstGeom prst="rect">
            <a:avLst/>
          </a:prstGeom>
          <a:noFill/>
          <a:ln>
            <a:noFill/>
          </a:ln>
        </p:spPr>
        <p:txBody>
          <a:bodyPr lIns="95400" rIns="95400" tIns="47520" bIns="47520" anchor="b"/>
          <a:p>
            <a:pPr algn="r">
              <a:lnSpc>
                <a:spcPct val="100000"/>
              </a:lnSpc>
            </a:pPr>
            <a:fld id="{0176151B-7974-4914-A2F7-7885EA146BE7}" type="slidenum">
              <a:rPr b="0" lang="en-US" sz="13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&lt;number&gt;</a:t>
            </a:fld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875" name="PlaceHolder 2"/>
          <p:cNvSpPr>
            <a:spLocks noGrp="1"/>
          </p:cNvSpPr>
          <p:nvPr>
            <p:ph type="body"/>
          </p:nvPr>
        </p:nvSpPr>
        <p:spPr>
          <a:xfrm>
            <a:off x="679320" y="4691160"/>
            <a:ext cx="5438520" cy="4441320"/>
          </a:xfrm>
          <a:prstGeom prst="rect">
            <a:avLst/>
          </a:prstGeom>
        </p:spPr>
        <p:txBody>
          <a:bodyPr lIns="95400" rIns="95400" tIns="47520" bIns="47520"/>
          <a:p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notes>
</file>

<file path=ppt/notesSlides/notesSlide6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6" name="TextShape 1"/>
          <p:cNvSpPr txBox="1"/>
          <p:nvPr/>
        </p:nvSpPr>
        <p:spPr>
          <a:xfrm>
            <a:off x="3849840" y="9379080"/>
            <a:ext cx="2945880" cy="493200"/>
          </a:xfrm>
          <a:prstGeom prst="rect">
            <a:avLst/>
          </a:prstGeom>
          <a:noFill/>
          <a:ln>
            <a:noFill/>
          </a:ln>
        </p:spPr>
        <p:txBody>
          <a:bodyPr lIns="95400" rIns="95400" tIns="47520" bIns="47520" anchor="b"/>
          <a:p>
            <a:pPr algn="r">
              <a:lnSpc>
                <a:spcPct val="100000"/>
              </a:lnSpc>
            </a:pPr>
            <a:fld id="{14B56C48-C0ED-4FDE-A9AC-0DA848E7A45E}" type="slidenum">
              <a:rPr b="0" lang="en-US" sz="13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&lt;number&gt;</a:t>
            </a:fld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877" name="PlaceHolder 2"/>
          <p:cNvSpPr>
            <a:spLocks noGrp="1"/>
          </p:cNvSpPr>
          <p:nvPr>
            <p:ph type="body"/>
          </p:nvPr>
        </p:nvSpPr>
        <p:spPr>
          <a:xfrm>
            <a:off x="679320" y="4691160"/>
            <a:ext cx="5438520" cy="4441320"/>
          </a:xfrm>
          <a:prstGeom prst="rect">
            <a:avLst/>
          </a:prstGeom>
        </p:spPr>
        <p:txBody>
          <a:bodyPr lIns="95400" rIns="95400" tIns="47520" bIns="47520"/>
          <a:p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notes>
</file>

<file path=ppt/notesSlides/notesSlide69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8" name="TextShape 1"/>
          <p:cNvSpPr txBox="1"/>
          <p:nvPr/>
        </p:nvSpPr>
        <p:spPr>
          <a:xfrm>
            <a:off x="3849840" y="9379080"/>
            <a:ext cx="2945880" cy="493200"/>
          </a:xfrm>
          <a:prstGeom prst="rect">
            <a:avLst/>
          </a:prstGeom>
          <a:noFill/>
          <a:ln>
            <a:noFill/>
          </a:ln>
        </p:spPr>
        <p:txBody>
          <a:bodyPr lIns="95400" rIns="95400" tIns="47520" bIns="47520" anchor="b"/>
          <a:p>
            <a:pPr algn="r">
              <a:lnSpc>
                <a:spcPct val="100000"/>
              </a:lnSpc>
            </a:pPr>
            <a:fld id="{692126CD-7173-4B9D-9848-BE5A8F4A5262}" type="slidenum">
              <a:rPr b="0" lang="en-US" sz="13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&lt;number&gt;</a:t>
            </a:fld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879" name="PlaceHolder 2"/>
          <p:cNvSpPr>
            <a:spLocks noGrp="1"/>
          </p:cNvSpPr>
          <p:nvPr>
            <p:ph type="body"/>
          </p:nvPr>
        </p:nvSpPr>
        <p:spPr>
          <a:xfrm>
            <a:off x="679320" y="4691160"/>
            <a:ext cx="5438520" cy="4441320"/>
          </a:xfrm>
          <a:prstGeom prst="rect">
            <a:avLst/>
          </a:prstGeom>
        </p:spPr>
        <p:txBody>
          <a:bodyPr lIns="95400" rIns="95400" tIns="47520" bIns="47520"/>
          <a:p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0" name="TextShape 1"/>
          <p:cNvSpPr txBox="1"/>
          <p:nvPr/>
        </p:nvSpPr>
        <p:spPr>
          <a:xfrm>
            <a:off x="3849840" y="9379080"/>
            <a:ext cx="2945880" cy="493200"/>
          </a:xfrm>
          <a:prstGeom prst="rect">
            <a:avLst/>
          </a:prstGeom>
          <a:noFill/>
          <a:ln>
            <a:noFill/>
          </a:ln>
        </p:spPr>
        <p:txBody>
          <a:bodyPr lIns="95400" rIns="95400" tIns="47520" bIns="47520" anchor="b"/>
          <a:p>
            <a:pPr algn="r">
              <a:lnSpc>
                <a:spcPct val="100000"/>
              </a:lnSpc>
            </a:pPr>
            <a:fld id="{2FCE1B61-B0E9-44C9-989F-80E7E92CF7EB}" type="slidenum">
              <a:rPr b="0" lang="en-US" sz="13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&lt;number&gt;</a:t>
            </a:fld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761" name="PlaceHolder 2"/>
          <p:cNvSpPr>
            <a:spLocks noGrp="1"/>
          </p:cNvSpPr>
          <p:nvPr>
            <p:ph type="body"/>
          </p:nvPr>
        </p:nvSpPr>
        <p:spPr>
          <a:xfrm>
            <a:off x="679320" y="4691160"/>
            <a:ext cx="5438520" cy="4441320"/>
          </a:xfrm>
          <a:prstGeom prst="rect">
            <a:avLst/>
          </a:prstGeom>
        </p:spPr>
        <p:txBody>
          <a:bodyPr lIns="95400" rIns="95400" tIns="47520" bIns="47520"/>
          <a:p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notes>
</file>

<file path=ppt/notesSlides/notesSlide70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" name="TextShape 1"/>
          <p:cNvSpPr txBox="1"/>
          <p:nvPr/>
        </p:nvSpPr>
        <p:spPr>
          <a:xfrm>
            <a:off x="3849840" y="9379080"/>
            <a:ext cx="2945880" cy="493200"/>
          </a:xfrm>
          <a:prstGeom prst="rect">
            <a:avLst/>
          </a:prstGeom>
          <a:noFill/>
          <a:ln>
            <a:noFill/>
          </a:ln>
        </p:spPr>
        <p:txBody>
          <a:bodyPr lIns="95400" rIns="95400" tIns="47520" bIns="47520" anchor="b"/>
          <a:p>
            <a:pPr algn="r">
              <a:lnSpc>
                <a:spcPct val="100000"/>
              </a:lnSpc>
            </a:pPr>
            <a:fld id="{3CF71906-2DDD-46A1-B4D1-1BA4503A0369}" type="slidenum">
              <a:rPr b="0" lang="en-US" sz="13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&lt;number&gt;</a:t>
            </a:fld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881" name="PlaceHolder 2"/>
          <p:cNvSpPr>
            <a:spLocks noGrp="1"/>
          </p:cNvSpPr>
          <p:nvPr>
            <p:ph type="body"/>
          </p:nvPr>
        </p:nvSpPr>
        <p:spPr>
          <a:xfrm>
            <a:off x="679320" y="4691160"/>
            <a:ext cx="5438520" cy="4441320"/>
          </a:xfrm>
          <a:prstGeom prst="rect">
            <a:avLst/>
          </a:prstGeom>
        </p:spPr>
        <p:txBody>
          <a:bodyPr lIns="95400" rIns="95400" tIns="47520" bIns="47520"/>
          <a:p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notes>
</file>

<file path=ppt/notesSlides/notesSlide7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2" name="TextShape 1"/>
          <p:cNvSpPr txBox="1"/>
          <p:nvPr/>
        </p:nvSpPr>
        <p:spPr>
          <a:xfrm>
            <a:off x="3849840" y="9379080"/>
            <a:ext cx="2945880" cy="493200"/>
          </a:xfrm>
          <a:prstGeom prst="rect">
            <a:avLst/>
          </a:prstGeom>
          <a:noFill/>
          <a:ln>
            <a:noFill/>
          </a:ln>
        </p:spPr>
        <p:txBody>
          <a:bodyPr lIns="95400" rIns="95400" tIns="47520" bIns="47520" anchor="b"/>
          <a:p>
            <a:pPr algn="r">
              <a:lnSpc>
                <a:spcPct val="100000"/>
              </a:lnSpc>
            </a:pPr>
            <a:fld id="{9F902205-9646-4942-BEE7-E5B1CB91FAE3}" type="slidenum">
              <a:rPr b="0" lang="en-US" sz="13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&lt;number&gt;</a:t>
            </a:fld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883" name="PlaceHolder 2"/>
          <p:cNvSpPr>
            <a:spLocks noGrp="1"/>
          </p:cNvSpPr>
          <p:nvPr>
            <p:ph type="body"/>
          </p:nvPr>
        </p:nvSpPr>
        <p:spPr>
          <a:xfrm>
            <a:off x="679320" y="4691160"/>
            <a:ext cx="5438520" cy="4441320"/>
          </a:xfrm>
          <a:prstGeom prst="rect">
            <a:avLst/>
          </a:prstGeom>
        </p:spPr>
        <p:txBody>
          <a:bodyPr lIns="95400" rIns="95400" tIns="47520" bIns="47520"/>
          <a:p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notes>
</file>

<file path=ppt/notesSlides/notesSlide7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4" name="TextShape 1"/>
          <p:cNvSpPr txBox="1"/>
          <p:nvPr/>
        </p:nvSpPr>
        <p:spPr>
          <a:xfrm>
            <a:off x="3849840" y="9379080"/>
            <a:ext cx="2945880" cy="493200"/>
          </a:xfrm>
          <a:prstGeom prst="rect">
            <a:avLst/>
          </a:prstGeom>
          <a:noFill/>
          <a:ln>
            <a:noFill/>
          </a:ln>
        </p:spPr>
        <p:txBody>
          <a:bodyPr lIns="95400" rIns="95400" tIns="47520" bIns="47520" anchor="b"/>
          <a:p>
            <a:pPr algn="r">
              <a:lnSpc>
                <a:spcPct val="100000"/>
              </a:lnSpc>
            </a:pPr>
            <a:fld id="{B0187B3E-EE34-4BB4-8D49-FA64395F8367}" type="slidenum">
              <a:rPr b="0" lang="en-US" sz="13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&lt;number&gt;</a:t>
            </a:fld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885" name="PlaceHolder 2"/>
          <p:cNvSpPr>
            <a:spLocks noGrp="1"/>
          </p:cNvSpPr>
          <p:nvPr>
            <p:ph type="body"/>
          </p:nvPr>
        </p:nvSpPr>
        <p:spPr>
          <a:xfrm>
            <a:off x="679320" y="4691160"/>
            <a:ext cx="5438520" cy="4441320"/>
          </a:xfrm>
          <a:prstGeom prst="rect">
            <a:avLst/>
          </a:prstGeom>
        </p:spPr>
        <p:txBody>
          <a:bodyPr lIns="95400" rIns="95400" tIns="47520" bIns="47520"/>
          <a:p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notes>
</file>

<file path=ppt/notesSlides/notesSlide7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6" name="TextShape 1"/>
          <p:cNvSpPr txBox="1"/>
          <p:nvPr/>
        </p:nvSpPr>
        <p:spPr>
          <a:xfrm>
            <a:off x="3849840" y="9379080"/>
            <a:ext cx="2945880" cy="493200"/>
          </a:xfrm>
          <a:prstGeom prst="rect">
            <a:avLst/>
          </a:prstGeom>
          <a:noFill/>
          <a:ln>
            <a:noFill/>
          </a:ln>
        </p:spPr>
        <p:txBody>
          <a:bodyPr lIns="95400" rIns="95400" tIns="47520" bIns="47520" anchor="b"/>
          <a:p>
            <a:pPr algn="r">
              <a:lnSpc>
                <a:spcPct val="100000"/>
              </a:lnSpc>
            </a:pPr>
            <a:fld id="{988393D7-D49F-467E-B66C-7CE48FB2BDCC}" type="slidenum">
              <a:rPr b="0" lang="en-US" sz="13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&lt;number&gt;</a:t>
            </a:fld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887" name="PlaceHolder 2"/>
          <p:cNvSpPr>
            <a:spLocks noGrp="1"/>
          </p:cNvSpPr>
          <p:nvPr>
            <p:ph type="body"/>
          </p:nvPr>
        </p:nvSpPr>
        <p:spPr>
          <a:xfrm>
            <a:off x="679320" y="4691160"/>
            <a:ext cx="5438520" cy="4441320"/>
          </a:xfrm>
          <a:prstGeom prst="rect">
            <a:avLst/>
          </a:prstGeom>
        </p:spPr>
        <p:txBody>
          <a:bodyPr lIns="95400" rIns="95400" tIns="47520" bIns="47520"/>
          <a:p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notes>
</file>

<file path=ppt/notesSlides/notesSlide7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8" name="TextShape 1"/>
          <p:cNvSpPr txBox="1"/>
          <p:nvPr/>
        </p:nvSpPr>
        <p:spPr>
          <a:xfrm>
            <a:off x="3849840" y="9379080"/>
            <a:ext cx="2945880" cy="493200"/>
          </a:xfrm>
          <a:prstGeom prst="rect">
            <a:avLst/>
          </a:prstGeom>
          <a:noFill/>
          <a:ln>
            <a:noFill/>
          </a:ln>
        </p:spPr>
        <p:txBody>
          <a:bodyPr lIns="95400" rIns="95400" tIns="47520" bIns="47520" anchor="b"/>
          <a:p>
            <a:pPr algn="r">
              <a:lnSpc>
                <a:spcPct val="100000"/>
              </a:lnSpc>
            </a:pPr>
            <a:fld id="{9CC0FBFC-0D31-4AE5-A7B2-9D21EB779FFF}" type="slidenum">
              <a:rPr b="0" lang="en-US" sz="13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&lt;number&gt;</a:t>
            </a:fld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889" name="PlaceHolder 2"/>
          <p:cNvSpPr>
            <a:spLocks noGrp="1"/>
          </p:cNvSpPr>
          <p:nvPr>
            <p:ph type="body"/>
          </p:nvPr>
        </p:nvSpPr>
        <p:spPr>
          <a:xfrm>
            <a:off x="679320" y="4691160"/>
            <a:ext cx="5438520" cy="4441320"/>
          </a:xfrm>
          <a:prstGeom prst="rect">
            <a:avLst/>
          </a:prstGeom>
        </p:spPr>
        <p:txBody>
          <a:bodyPr lIns="95400" rIns="95400" tIns="47520" bIns="47520"/>
          <a:p>
            <a:pPr marL="216000" indent="-216000">
              <a:lnSpc>
                <a:spcPct val="100000"/>
              </a:lnSpc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Klepněte a vložte poznámky.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notes>
</file>

<file path=ppt/notesSlides/notesSlide7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" name="TextShape 1"/>
          <p:cNvSpPr txBox="1"/>
          <p:nvPr/>
        </p:nvSpPr>
        <p:spPr>
          <a:xfrm>
            <a:off x="3849840" y="9379080"/>
            <a:ext cx="2945880" cy="493200"/>
          </a:xfrm>
          <a:prstGeom prst="rect">
            <a:avLst/>
          </a:prstGeom>
          <a:noFill/>
          <a:ln>
            <a:noFill/>
          </a:ln>
        </p:spPr>
        <p:txBody>
          <a:bodyPr lIns="95400" rIns="95400" tIns="47520" bIns="47520" anchor="b"/>
          <a:p>
            <a:pPr algn="r">
              <a:lnSpc>
                <a:spcPct val="100000"/>
              </a:lnSpc>
            </a:pPr>
            <a:fld id="{AA33419A-7A09-4326-8E9E-FC172BB5A666}" type="slidenum">
              <a:rPr b="0" lang="en-US" sz="13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&lt;number&gt;</a:t>
            </a:fld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891" name="PlaceHolder 2"/>
          <p:cNvSpPr>
            <a:spLocks noGrp="1"/>
          </p:cNvSpPr>
          <p:nvPr>
            <p:ph type="body"/>
          </p:nvPr>
        </p:nvSpPr>
        <p:spPr>
          <a:xfrm>
            <a:off x="679320" y="4691160"/>
            <a:ext cx="5438520" cy="4441320"/>
          </a:xfrm>
          <a:prstGeom prst="rect">
            <a:avLst/>
          </a:prstGeom>
        </p:spPr>
        <p:txBody>
          <a:bodyPr lIns="95400" rIns="95400" tIns="47520" bIns="47520"/>
          <a:p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notes>
</file>

<file path=ppt/notesSlides/notesSlide7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2" name="TextShape 1"/>
          <p:cNvSpPr txBox="1"/>
          <p:nvPr/>
        </p:nvSpPr>
        <p:spPr>
          <a:xfrm>
            <a:off x="3849840" y="9379080"/>
            <a:ext cx="2945880" cy="493200"/>
          </a:xfrm>
          <a:prstGeom prst="rect">
            <a:avLst/>
          </a:prstGeom>
          <a:noFill/>
          <a:ln>
            <a:noFill/>
          </a:ln>
        </p:spPr>
        <p:txBody>
          <a:bodyPr lIns="95400" rIns="95400" tIns="47520" bIns="47520" anchor="b"/>
          <a:p>
            <a:pPr algn="r">
              <a:lnSpc>
                <a:spcPct val="100000"/>
              </a:lnSpc>
            </a:pPr>
            <a:fld id="{FACE3C34-1BE7-496A-BE4B-0D3E63830A33}" type="slidenum">
              <a:rPr b="0" lang="en-US" sz="13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&lt;number&gt;</a:t>
            </a:fld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893" name="PlaceHolder 2"/>
          <p:cNvSpPr>
            <a:spLocks noGrp="1"/>
          </p:cNvSpPr>
          <p:nvPr>
            <p:ph type="body"/>
          </p:nvPr>
        </p:nvSpPr>
        <p:spPr>
          <a:xfrm>
            <a:off x="679320" y="4691160"/>
            <a:ext cx="5438520" cy="4441320"/>
          </a:xfrm>
          <a:prstGeom prst="rect">
            <a:avLst/>
          </a:prstGeom>
        </p:spPr>
        <p:txBody>
          <a:bodyPr lIns="95400" rIns="95400" tIns="47520" bIns="47520"/>
          <a:p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notes>
</file>

<file path=ppt/notesSlides/notesSlide7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4" name="TextShape 1"/>
          <p:cNvSpPr txBox="1"/>
          <p:nvPr/>
        </p:nvSpPr>
        <p:spPr>
          <a:xfrm>
            <a:off x="3849840" y="9379080"/>
            <a:ext cx="2945880" cy="493200"/>
          </a:xfrm>
          <a:prstGeom prst="rect">
            <a:avLst/>
          </a:prstGeom>
          <a:noFill/>
          <a:ln>
            <a:noFill/>
          </a:ln>
        </p:spPr>
        <p:txBody>
          <a:bodyPr lIns="95400" rIns="95400" tIns="47520" bIns="47520" anchor="b"/>
          <a:p>
            <a:pPr algn="r">
              <a:lnSpc>
                <a:spcPct val="100000"/>
              </a:lnSpc>
            </a:pPr>
            <a:fld id="{BF3808EE-2282-4271-A89A-1DCA2C4F001D}" type="slidenum">
              <a:rPr b="0" lang="en-US" sz="13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&lt;number&gt;</a:t>
            </a:fld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895" name="PlaceHolder 2"/>
          <p:cNvSpPr>
            <a:spLocks noGrp="1"/>
          </p:cNvSpPr>
          <p:nvPr>
            <p:ph type="body"/>
          </p:nvPr>
        </p:nvSpPr>
        <p:spPr>
          <a:xfrm>
            <a:off x="679320" y="4691160"/>
            <a:ext cx="5438520" cy="4441320"/>
          </a:xfrm>
          <a:prstGeom prst="rect">
            <a:avLst/>
          </a:prstGeom>
        </p:spPr>
        <p:txBody>
          <a:bodyPr lIns="95400" rIns="95400" tIns="47520" bIns="47520"/>
          <a:p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notes>
</file>

<file path=ppt/notesSlides/notesSlide7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6" name="TextShape 1"/>
          <p:cNvSpPr txBox="1"/>
          <p:nvPr/>
        </p:nvSpPr>
        <p:spPr>
          <a:xfrm>
            <a:off x="3849840" y="9379080"/>
            <a:ext cx="2945880" cy="493200"/>
          </a:xfrm>
          <a:prstGeom prst="rect">
            <a:avLst/>
          </a:prstGeom>
          <a:noFill/>
          <a:ln>
            <a:noFill/>
          </a:ln>
        </p:spPr>
        <p:txBody>
          <a:bodyPr lIns="95400" rIns="95400" tIns="47520" bIns="47520" anchor="b"/>
          <a:p>
            <a:pPr algn="r">
              <a:lnSpc>
                <a:spcPct val="100000"/>
              </a:lnSpc>
            </a:pPr>
            <a:fld id="{852EB0F5-3F3A-4171-AEA9-ABDF2648CE67}" type="slidenum">
              <a:rPr b="0" lang="en-US" sz="13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&lt;number&gt;</a:t>
            </a:fld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897" name="PlaceHolder 2"/>
          <p:cNvSpPr>
            <a:spLocks noGrp="1"/>
          </p:cNvSpPr>
          <p:nvPr>
            <p:ph type="body"/>
          </p:nvPr>
        </p:nvSpPr>
        <p:spPr>
          <a:xfrm>
            <a:off x="679320" y="4691160"/>
            <a:ext cx="5438520" cy="4441320"/>
          </a:xfrm>
          <a:prstGeom prst="rect">
            <a:avLst/>
          </a:prstGeom>
        </p:spPr>
        <p:txBody>
          <a:bodyPr lIns="95400" rIns="95400" tIns="47520" bIns="47520"/>
          <a:p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notes>
</file>

<file path=ppt/notesSlides/notesSlide79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8" name="TextShape 1"/>
          <p:cNvSpPr txBox="1"/>
          <p:nvPr/>
        </p:nvSpPr>
        <p:spPr>
          <a:xfrm>
            <a:off x="3849840" y="9379080"/>
            <a:ext cx="2945880" cy="493200"/>
          </a:xfrm>
          <a:prstGeom prst="rect">
            <a:avLst/>
          </a:prstGeom>
          <a:noFill/>
          <a:ln>
            <a:noFill/>
          </a:ln>
        </p:spPr>
        <p:txBody>
          <a:bodyPr lIns="95400" rIns="95400" tIns="47520" bIns="47520" anchor="b"/>
          <a:p>
            <a:pPr algn="r">
              <a:lnSpc>
                <a:spcPct val="100000"/>
              </a:lnSpc>
            </a:pPr>
            <a:fld id="{D0F362DC-6325-4434-B682-8840262C74AA}" type="slidenum">
              <a:rPr b="0" lang="en-US" sz="13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&lt;number&gt;</a:t>
            </a:fld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899" name="PlaceHolder 2"/>
          <p:cNvSpPr>
            <a:spLocks noGrp="1"/>
          </p:cNvSpPr>
          <p:nvPr>
            <p:ph type="body"/>
          </p:nvPr>
        </p:nvSpPr>
        <p:spPr>
          <a:xfrm>
            <a:off x="679320" y="4691160"/>
            <a:ext cx="5438520" cy="4441320"/>
          </a:xfrm>
          <a:prstGeom prst="rect">
            <a:avLst/>
          </a:prstGeom>
        </p:spPr>
        <p:txBody>
          <a:bodyPr lIns="95400" rIns="95400" tIns="47520" bIns="47520"/>
          <a:p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2" name="TextShape 1"/>
          <p:cNvSpPr txBox="1"/>
          <p:nvPr/>
        </p:nvSpPr>
        <p:spPr>
          <a:xfrm>
            <a:off x="3849840" y="9379080"/>
            <a:ext cx="2945880" cy="493200"/>
          </a:xfrm>
          <a:prstGeom prst="rect">
            <a:avLst/>
          </a:prstGeom>
          <a:noFill/>
          <a:ln>
            <a:noFill/>
          </a:ln>
        </p:spPr>
        <p:txBody>
          <a:bodyPr lIns="95400" rIns="95400" tIns="47520" bIns="47520" anchor="b"/>
          <a:p>
            <a:pPr algn="r">
              <a:lnSpc>
                <a:spcPct val="100000"/>
              </a:lnSpc>
            </a:pPr>
            <a:fld id="{1350D199-DF0D-44DB-BD16-C2E0DDD1BC00}" type="slidenum">
              <a:rPr b="0" lang="en-US" sz="13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&lt;number&gt;</a:t>
            </a:fld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763" name="PlaceHolder 2"/>
          <p:cNvSpPr>
            <a:spLocks noGrp="1"/>
          </p:cNvSpPr>
          <p:nvPr>
            <p:ph type="body"/>
          </p:nvPr>
        </p:nvSpPr>
        <p:spPr>
          <a:xfrm>
            <a:off x="679320" y="4691160"/>
            <a:ext cx="5438520" cy="4441320"/>
          </a:xfrm>
          <a:prstGeom prst="rect">
            <a:avLst/>
          </a:prstGeom>
        </p:spPr>
        <p:txBody>
          <a:bodyPr lIns="95400" rIns="95400" tIns="47520" bIns="47520"/>
          <a:p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notes>
</file>

<file path=ppt/notesSlides/notesSlide80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0" name="TextShape 1"/>
          <p:cNvSpPr txBox="1"/>
          <p:nvPr/>
        </p:nvSpPr>
        <p:spPr>
          <a:xfrm>
            <a:off x="3849840" y="9379080"/>
            <a:ext cx="2945880" cy="493200"/>
          </a:xfrm>
          <a:prstGeom prst="rect">
            <a:avLst/>
          </a:prstGeom>
          <a:noFill/>
          <a:ln>
            <a:noFill/>
          </a:ln>
        </p:spPr>
        <p:txBody>
          <a:bodyPr lIns="95400" rIns="95400" tIns="47520" bIns="47520" anchor="b"/>
          <a:p>
            <a:pPr algn="r">
              <a:lnSpc>
                <a:spcPct val="100000"/>
              </a:lnSpc>
            </a:pPr>
            <a:fld id="{A18D3E26-E877-4755-B48F-5E91A1BB243A}" type="slidenum">
              <a:rPr b="0" lang="en-US" sz="13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&lt;number&gt;</a:t>
            </a:fld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901" name="PlaceHolder 2"/>
          <p:cNvSpPr>
            <a:spLocks noGrp="1"/>
          </p:cNvSpPr>
          <p:nvPr>
            <p:ph type="body"/>
          </p:nvPr>
        </p:nvSpPr>
        <p:spPr>
          <a:xfrm>
            <a:off x="679320" y="4691160"/>
            <a:ext cx="5438520" cy="4441320"/>
          </a:xfrm>
          <a:prstGeom prst="rect">
            <a:avLst/>
          </a:prstGeom>
        </p:spPr>
        <p:txBody>
          <a:bodyPr lIns="95400" rIns="95400" tIns="47520" bIns="47520"/>
          <a:p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notes>
</file>

<file path=ppt/notesSlides/notesSlide8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2" name="TextShape 1"/>
          <p:cNvSpPr txBox="1"/>
          <p:nvPr/>
        </p:nvSpPr>
        <p:spPr>
          <a:xfrm>
            <a:off x="3849840" y="9379080"/>
            <a:ext cx="2945880" cy="493200"/>
          </a:xfrm>
          <a:prstGeom prst="rect">
            <a:avLst/>
          </a:prstGeom>
          <a:noFill/>
          <a:ln>
            <a:noFill/>
          </a:ln>
        </p:spPr>
        <p:txBody>
          <a:bodyPr lIns="95400" rIns="95400" tIns="47520" bIns="47520" anchor="b"/>
          <a:p>
            <a:pPr algn="r">
              <a:lnSpc>
                <a:spcPct val="100000"/>
              </a:lnSpc>
            </a:pPr>
            <a:fld id="{9615F1D9-9E4E-4D1E-A322-CF3560276BC8}" type="slidenum">
              <a:rPr b="0" lang="en-US" sz="13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&lt;number&gt;</a:t>
            </a:fld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903" name="PlaceHolder 2"/>
          <p:cNvSpPr>
            <a:spLocks noGrp="1"/>
          </p:cNvSpPr>
          <p:nvPr>
            <p:ph type="body"/>
          </p:nvPr>
        </p:nvSpPr>
        <p:spPr>
          <a:xfrm>
            <a:off x="679320" y="4691160"/>
            <a:ext cx="5438520" cy="4441320"/>
          </a:xfrm>
          <a:prstGeom prst="rect">
            <a:avLst/>
          </a:prstGeom>
        </p:spPr>
        <p:txBody>
          <a:bodyPr lIns="95400" rIns="95400" tIns="47520" bIns="47520"/>
          <a:p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notes>
</file>

<file path=ppt/notesSlides/notesSlide8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4" name="TextShape 1"/>
          <p:cNvSpPr txBox="1"/>
          <p:nvPr/>
        </p:nvSpPr>
        <p:spPr>
          <a:xfrm>
            <a:off x="3849840" y="9379080"/>
            <a:ext cx="2945880" cy="493200"/>
          </a:xfrm>
          <a:prstGeom prst="rect">
            <a:avLst/>
          </a:prstGeom>
          <a:noFill/>
          <a:ln>
            <a:noFill/>
          </a:ln>
        </p:spPr>
        <p:txBody>
          <a:bodyPr lIns="95400" rIns="95400" tIns="47520" bIns="47520" anchor="b"/>
          <a:p>
            <a:pPr algn="r">
              <a:lnSpc>
                <a:spcPct val="100000"/>
              </a:lnSpc>
            </a:pPr>
            <a:fld id="{474768F0-CDDF-42DD-B15E-EA3AFD89A6DF}" type="slidenum">
              <a:rPr b="0" lang="en-US" sz="13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&lt;number&gt;</a:t>
            </a:fld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905" name="PlaceHolder 2"/>
          <p:cNvSpPr>
            <a:spLocks noGrp="1"/>
          </p:cNvSpPr>
          <p:nvPr>
            <p:ph type="body"/>
          </p:nvPr>
        </p:nvSpPr>
        <p:spPr>
          <a:xfrm>
            <a:off x="679320" y="4691160"/>
            <a:ext cx="5438520" cy="4441320"/>
          </a:xfrm>
          <a:prstGeom prst="rect">
            <a:avLst/>
          </a:prstGeom>
        </p:spPr>
        <p:txBody>
          <a:bodyPr lIns="95400" rIns="95400" tIns="47520" bIns="47520"/>
          <a:p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notes>
</file>

<file path=ppt/notesSlides/notesSlide8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6" name="TextShape 1"/>
          <p:cNvSpPr txBox="1"/>
          <p:nvPr/>
        </p:nvSpPr>
        <p:spPr>
          <a:xfrm>
            <a:off x="3849840" y="9379080"/>
            <a:ext cx="2945880" cy="493200"/>
          </a:xfrm>
          <a:prstGeom prst="rect">
            <a:avLst/>
          </a:prstGeom>
          <a:noFill/>
          <a:ln>
            <a:noFill/>
          </a:ln>
        </p:spPr>
        <p:txBody>
          <a:bodyPr lIns="95400" rIns="95400" tIns="47520" bIns="47520" anchor="b"/>
          <a:p>
            <a:pPr algn="r">
              <a:lnSpc>
                <a:spcPct val="100000"/>
              </a:lnSpc>
            </a:pPr>
            <a:fld id="{7A292EEF-3472-4D4E-9815-765AA294C7BE}" type="slidenum">
              <a:rPr b="0" lang="en-US" sz="13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&lt;number&gt;</a:t>
            </a:fld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907" name="PlaceHolder 2"/>
          <p:cNvSpPr>
            <a:spLocks noGrp="1"/>
          </p:cNvSpPr>
          <p:nvPr>
            <p:ph type="body"/>
          </p:nvPr>
        </p:nvSpPr>
        <p:spPr>
          <a:xfrm>
            <a:off x="679320" y="4691160"/>
            <a:ext cx="5438520" cy="4441320"/>
          </a:xfrm>
          <a:prstGeom prst="rect">
            <a:avLst/>
          </a:prstGeom>
        </p:spPr>
        <p:txBody>
          <a:bodyPr lIns="95400" rIns="95400" tIns="47520" bIns="47520"/>
          <a:p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notes>
</file>

<file path=ppt/notesSlides/notesSlide8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8" name="TextShape 1"/>
          <p:cNvSpPr txBox="1"/>
          <p:nvPr/>
        </p:nvSpPr>
        <p:spPr>
          <a:xfrm>
            <a:off x="3849840" y="9379080"/>
            <a:ext cx="2945880" cy="493200"/>
          </a:xfrm>
          <a:prstGeom prst="rect">
            <a:avLst/>
          </a:prstGeom>
          <a:noFill/>
          <a:ln>
            <a:noFill/>
          </a:ln>
        </p:spPr>
        <p:txBody>
          <a:bodyPr lIns="95400" rIns="95400" tIns="47520" bIns="47520" anchor="b"/>
          <a:p>
            <a:pPr algn="r">
              <a:lnSpc>
                <a:spcPct val="100000"/>
              </a:lnSpc>
            </a:pPr>
            <a:fld id="{69674674-F2D3-4667-B78A-5EA0139166B5}" type="slidenum">
              <a:rPr b="0" lang="en-US" sz="13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&lt;number&gt;</a:t>
            </a:fld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909" name="PlaceHolder 2"/>
          <p:cNvSpPr>
            <a:spLocks noGrp="1"/>
          </p:cNvSpPr>
          <p:nvPr>
            <p:ph type="body"/>
          </p:nvPr>
        </p:nvSpPr>
        <p:spPr>
          <a:xfrm>
            <a:off x="679320" y="4691160"/>
            <a:ext cx="5438520" cy="4441320"/>
          </a:xfrm>
          <a:prstGeom prst="rect">
            <a:avLst/>
          </a:prstGeom>
        </p:spPr>
        <p:txBody>
          <a:bodyPr lIns="95400" rIns="95400" tIns="47520" bIns="47520"/>
          <a:p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notes>
</file>

<file path=ppt/notesSlides/notesSlide8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0" name="TextShape 1"/>
          <p:cNvSpPr txBox="1"/>
          <p:nvPr/>
        </p:nvSpPr>
        <p:spPr>
          <a:xfrm>
            <a:off x="3849840" y="9379080"/>
            <a:ext cx="2945880" cy="493200"/>
          </a:xfrm>
          <a:prstGeom prst="rect">
            <a:avLst/>
          </a:prstGeom>
          <a:noFill/>
          <a:ln>
            <a:noFill/>
          </a:ln>
        </p:spPr>
        <p:txBody>
          <a:bodyPr lIns="95400" rIns="95400" tIns="47520" bIns="47520" anchor="b"/>
          <a:p>
            <a:pPr algn="r">
              <a:lnSpc>
                <a:spcPct val="100000"/>
              </a:lnSpc>
            </a:pPr>
            <a:fld id="{EE3BA0E0-C61C-4AA3-ABBE-92B749909500}" type="slidenum">
              <a:rPr b="0" lang="en-US" sz="13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&lt;number&gt;</a:t>
            </a:fld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911" name="PlaceHolder 2"/>
          <p:cNvSpPr>
            <a:spLocks noGrp="1"/>
          </p:cNvSpPr>
          <p:nvPr>
            <p:ph type="body"/>
          </p:nvPr>
        </p:nvSpPr>
        <p:spPr>
          <a:xfrm>
            <a:off x="679320" y="4691160"/>
            <a:ext cx="5438520" cy="4441320"/>
          </a:xfrm>
          <a:prstGeom prst="rect">
            <a:avLst/>
          </a:prstGeom>
        </p:spPr>
        <p:txBody>
          <a:bodyPr lIns="95400" rIns="95400" tIns="47520" bIns="47520"/>
          <a:p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notes>
</file>

<file path=ppt/notesSlides/notesSlide8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2" name="TextShape 1"/>
          <p:cNvSpPr txBox="1"/>
          <p:nvPr/>
        </p:nvSpPr>
        <p:spPr>
          <a:xfrm>
            <a:off x="3849840" y="9379080"/>
            <a:ext cx="2945880" cy="493200"/>
          </a:xfrm>
          <a:prstGeom prst="rect">
            <a:avLst/>
          </a:prstGeom>
          <a:noFill/>
          <a:ln>
            <a:noFill/>
          </a:ln>
        </p:spPr>
        <p:txBody>
          <a:bodyPr lIns="95400" rIns="95400" tIns="47520" bIns="47520" anchor="b"/>
          <a:p>
            <a:pPr algn="r">
              <a:lnSpc>
                <a:spcPct val="100000"/>
              </a:lnSpc>
            </a:pPr>
            <a:fld id="{7AE3C132-5F75-4C90-99F2-49E036C94B62}" type="slidenum">
              <a:rPr b="0" lang="en-US" sz="13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&lt;number&gt;</a:t>
            </a:fld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913" name="PlaceHolder 2"/>
          <p:cNvSpPr>
            <a:spLocks noGrp="1"/>
          </p:cNvSpPr>
          <p:nvPr>
            <p:ph type="body"/>
          </p:nvPr>
        </p:nvSpPr>
        <p:spPr>
          <a:xfrm>
            <a:off x="679320" y="4691160"/>
            <a:ext cx="5438520" cy="4441320"/>
          </a:xfrm>
          <a:prstGeom prst="rect">
            <a:avLst/>
          </a:prstGeom>
        </p:spPr>
        <p:txBody>
          <a:bodyPr lIns="95400" rIns="95400" tIns="47520" bIns="47520"/>
          <a:p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notes>
</file>

<file path=ppt/notesSlides/notesSlide8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4" name="TextShape 1"/>
          <p:cNvSpPr txBox="1"/>
          <p:nvPr/>
        </p:nvSpPr>
        <p:spPr>
          <a:xfrm>
            <a:off x="3849840" y="9379080"/>
            <a:ext cx="2945880" cy="493200"/>
          </a:xfrm>
          <a:prstGeom prst="rect">
            <a:avLst/>
          </a:prstGeom>
          <a:noFill/>
          <a:ln>
            <a:noFill/>
          </a:ln>
        </p:spPr>
        <p:txBody>
          <a:bodyPr lIns="95400" rIns="95400" tIns="47520" bIns="47520" anchor="b"/>
          <a:p>
            <a:pPr algn="r">
              <a:lnSpc>
                <a:spcPct val="100000"/>
              </a:lnSpc>
            </a:pPr>
            <a:fld id="{0DAEC938-F0A8-48C0-A1B9-A0FD6643CDE7}" type="slidenum">
              <a:rPr b="0" lang="en-US" sz="13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&lt;number&gt;</a:t>
            </a:fld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915" name="PlaceHolder 2"/>
          <p:cNvSpPr>
            <a:spLocks noGrp="1"/>
          </p:cNvSpPr>
          <p:nvPr>
            <p:ph type="body"/>
          </p:nvPr>
        </p:nvSpPr>
        <p:spPr>
          <a:xfrm>
            <a:off x="679320" y="4691160"/>
            <a:ext cx="5438520" cy="4441320"/>
          </a:xfrm>
          <a:prstGeom prst="rect">
            <a:avLst/>
          </a:prstGeom>
        </p:spPr>
        <p:txBody>
          <a:bodyPr lIns="95400" rIns="95400" tIns="47520" bIns="47520"/>
          <a:p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notes>
</file>

<file path=ppt/notesSlides/notesSlide8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6" name="TextShape 1"/>
          <p:cNvSpPr txBox="1"/>
          <p:nvPr/>
        </p:nvSpPr>
        <p:spPr>
          <a:xfrm>
            <a:off x="3849840" y="9379080"/>
            <a:ext cx="2945880" cy="493200"/>
          </a:xfrm>
          <a:prstGeom prst="rect">
            <a:avLst/>
          </a:prstGeom>
          <a:noFill/>
          <a:ln>
            <a:noFill/>
          </a:ln>
        </p:spPr>
        <p:txBody>
          <a:bodyPr lIns="95400" rIns="95400" tIns="47520" bIns="47520" anchor="b"/>
          <a:p>
            <a:pPr algn="r">
              <a:lnSpc>
                <a:spcPct val="100000"/>
              </a:lnSpc>
            </a:pPr>
            <a:fld id="{484D17D5-A87E-4C95-AD36-4CBAD112D010}" type="slidenum">
              <a:rPr b="0" lang="en-US" sz="13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&lt;number&gt;</a:t>
            </a:fld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917" name="PlaceHolder 2"/>
          <p:cNvSpPr>
            <a:spLocks noGrp="1"/>
          </p:cNvSpPr>
          <p:nvPr>
            <p:ph type="body"/>
          </p:nvPr>
        </p:nvSpPr>
        <p:spPr>
          <a:xfrm>
            <a:off x="679320" y="4691160"/>
            <a:ext cx="5438520" cy="4441320"/>
          </a:xfrm>
          <a:prstGeom prst="rect">
            <a:avLst/>
          </a:prstGeom>
        </p:spPr>
        <p:txBody>
          <a:bodyPr lIns="95400" rIns="95400" tIns="47520" bIns="47520"/>
          <a:p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notes>
</file>

<file path=ppt/notesSlides/notesSlide89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8" name="TextShape 1"/>
          <p:cNvSpPr txBox="1"/>
          <p:nvPr/>
        </p:nvSpPr>
        <p:spPr>
          <a:xfrm>
            <a:off x="3849840" y="9379080"/>
            <a:ext cx="2945880" cy="493200"/>
          </a:xfrm>
          <a:prstGeom prst="rect">
            <a:avLst/>
          </a:prstGeom>
          <a:noFill/>
          <a:ln>
            <a:noFill/>
          </a:ln>
        </p:spPr>
        <p:txBody>
          <a:bodyPr lIns="95400" rIns="95400" tIns="47520" bIns="47520" anchor="b"/>
          <a:p>
            <a:pPr algn="r">
              <a:lnSpc>
                <a:spcPct val="100000"/>
              </a:lnSpc>
            </a:pPr>
            <a:fld id="{C5EEA55A-1B2A-4DCF-AFBE-62FFBFD107FF}" type="slidenum">
              <a:rPr b="0" lang="en-US" sz="13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&lt;number&gt;</a:t>
            </a:fld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919" name="PlaceHolder 2"/>
          <p:cNvSpPr>
            <a:spLocks noGrp="1"/>
          </p:cNvSpPr>
          <p:nvPr>
            <p:ph type="body"/>
          </p:nvPr>
        </p:nvSpPr>
        <p:spPr>
          <a:xfrm>
            <a:off x="679320" y="4691160"/>
            <a:ext cx="5438520" cy="4441320"/>
          </a:xfrm>
          <a:prstGeom prst="rect">
            <a:avLst/>
          </a:prstGeom>
        </p:spPr>
        <p:txBody>
          <a:bodyPr lIns="95400" rIns="95400" tIns="47520" bIns="47520"/>
          <a:p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4" name="TextShape 1"/>
          <p:cNvSpPr txBox="1"/>
          <p:nvPr/>
        </p:nvSpPr>
        <p:spPr>
          <a:xfrm>
            <a:off x="3849840" y="9379080"/>
            <a:ext cx="2945880" cy="493200"/>
          </a:xfrm>
          <a:prstGeom prst="rect">
            <a:avLst/>
          </a:prstGeom>
          <a:noFill/>
          <a:ln>
            <a:noFill/>
          </a:ln>
        </p:spPr>
        <p:txBody>
          <a:bodyPr lIns="95400" rIns="95400" tIns="47520" bIns="47520" anchor="b"/>
          <a:p>
            <a:pPr algn="r">
              <a:lnSpc>
                <a:spcPct val="100000"/>
              </a:lnSpc>
            </a:pPr>
            <a:fld id="{C40CBC43-CE22-49FA-B80E-CAF931B4D1DA}" type="slidenum">
              <a:rPr b="0" lang="en-US" sz="13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&lt;number&gt;</a:t>
            </a:fld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765" name="PlaceHolder 2"/>
          <p:cNvSpPr>
            <a:spLocks noGrp="1"/>
          </p:cNvSpPr>
          <p:nvPr>
            <p:ph type="body"/>
          </p:nvPr>
        </p:nvSpPr>
        <p:spPr>
          <a:xfrm>
            <a:off x="679320" y="4691160"/>
            <a:ext cx="5438520" cy="4441320"/>
          </a:xfrm>
          <a:prstGeom prst="rect">
            <a:avLst/>
          </a:prstGeom>
        </p:spPr>
        <p:txBody>
          <a:bodyPr lIns="95400" rIns="95400" tIns="47520" bIns="47520"/>
          <a:p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notes>
</file>

<file path=ppt/notesSlides/notesSlide90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0" name="TextShape 1"/>
          <p:cNvSpPr txBox="1"/>
          <p:nvPr/>
        </p:nvSpPr>
        <p:spPr>
          <a:xfrm>
            <a:off x="3849840" y="9379080"/>
            <a:ext cx="2945880" cy="493200"/>
          </a:xfrm>
          <a:prstGeom prst="rect">
            <a:avLst/>
          </a:prstGeom>
          <a:noFill/>
          <a:ln>
            <a:noFill/>
          </a:ln>
        </p:spPr>
        <p:txBody>
          <a:bodyPr lIns="95400" rIns="95400" tIns="47520" bIns="47520" anchor="b"/>
          <a:p>
            <a:pPr algn="r">
              <a:lnSpc>
                <a:spcPct val="100000"/>
              </a:lnSpc>
            </a:pPr>
            <a:fld id="{FD905CD6-B685-4FBB-9F0E-E9E7C67199FC}" type="slidenum">
              <a:rPr b="0" lang="en-US" sz="13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&lt;number&gt;</a:t>
            </a:fld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921" name="PlaceHolder 2"/>
          <p:cNvSpPr>
            <a:spLocks noGrp="1"/>
          </p:cNvSpPr>
          <p:nvPr>
            <p:ph type="body"/>
          </p:nvPr>
        </p:nvSpPr>
        <p:spPr>
          <a:xfrm>
            <a:off x="679320" y="4691160"/>
            <a:ext cx="5438520" cy="4441320"/>
          </a:xfrm>
          <a:prstGeom prst="rect">
            <a:avLst/>
          </a:prstGeom>
        </p:spPr>
        <p:txBody>
          <a:bodyPr lIns="95400" rIns="95400" tIns="47520" bIns="47520"/>
          <a:p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notes>
</file>

<file path=ppt/notesSlides/notesSlide9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" name="TextShape 1"/>
          <p:cNvSpPr txBox="1"/>
          <p:nvPr/>
        </p:nvSpPr>
        <p:spPr>
          <a:xfrm>
            <a:off x="3849840" y="9379080"/>
            <a:ext cx="2945880" cy="493200"/>
          </a:xfrm>
          <a:prstGeom prst="rect">
            <a:avLst/>
          </a:prstGeom>
          <a:noFill/>
          <a:ln>
            <a:noFill/>
          </a:ln>
        </p:spPr>
        <p:txBody>
          <a:bodyPr lIns="95400" rIns="95400" tIns="47520" bIns="47520" anchor="b"/>
          <a:p>
            <a:pPr algn="r">
              <a:lnSpc>
                <a:spcPct val="100000"/>
              </a:lnSpc>
            </a:pPr>
            <a:fld id="{272AF7FC-9F81-491B-A4F7-2935C997E2E3}" type="slidenum">
              <a:rPr b="0" lang="en-US" sz="13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&lt;number&gt;</a:t>
            </a:fld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923" name="PlaceHolder 2"/>
          <p:cNvSpPr>
            <a:spLocks noGrp="1"/>
          </p:cNvSpPr>
          <p:nvPr>
            <p:ph type="body"/>
          </p:nvPr>
        </p:nvSpPr>
        <p:spPr>
          <a:xfrm>
            <a:off x="679320" y="4691160"/>
            <a:ext cx="5438520" cy="4441320"/>
          </a:xfrm>
          <a:prstGeom prst="rect">
            <a:avLst/>
          </a:prstGeom>
        </p:spPr>
        <p:txBody>
          <a:bodyPr lIns="95400" rIns="95400" tIns="47520" bIns="47520"/>
          <a:p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notes>
</file>

<file path=ppt/notesSlides/notesSlide9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4" name="TextShape 1"/>
          <p:cNvSpPr txBox="1"/>
          <p:nvPr/>
        </p:nvSpPr>
        <p:spPr>
          <a:xfrm>
            <a:off x="3849840" y="9379080"/>
            <a:ext cx="2945880" cy="493200"/>
          </a:xfrm>
          <a:prstGeom prst="rect">
            <a:avLst/>
          </a:prstGeom>
          <a:noFill/>
          <a:ln>
            <a:noFill/>
          </a:ln>
        </p:spPr>
        <p:txBody>
          <a:bodyPr lIns="95400" rIns="95400" tIns="47520" bIns="47520" anchor="b"/>
          <a:p>
            <a:pPr algn="r">
              <a:lnSpc>
                <a:spcPct val="100000"/>
              </a:lnSpc>
            </a:pPr>
            <a:fld id="{812EF6A4-10F8-4E78-B243-44CEC86A442E}" type="slidenum">
              <a:rPr b="0" lang="en-US" sz="13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&lt;number&gt;</a:t>
            </a:fld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925" name="PlaceHolder 2"/>
          <p:cNvSpPr>
            <a:spLocks noGrp="1"/>
          </p:cNvSpPr>
          <p:nvPr>
            <p:ph type="body"/>
          </p:nvPr>
        </p:nvSpPr>
        <p:spPr>
          <a:xfrm>
            <a:off x="679320" y="4691160"/>
            <a:ext cx="5438520" cy="4441320"/>
          </a:xfrm>
          <a:prstGeom prst="rect">
            <a:avLst/>
          </a:prstGeom>
        </p:spPr>
        <p:txBody>
          <a:bodyPr lIns="95400" rIns="95400" tIns="47520" bIns="47520"/>
          <a:p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notes>
</file>

<file path=ppt/notesSlides/notesSlide9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6" name="TextShape 1"/>
          <p:cNvSpPr txBox="1"/>
          <p:nvPr/>
        </p:nvSpPr>
        <p:spPr>
          <a:xfrm>
            <a:off x="3849840" y="9379080"/>
            <a:ext cx="2945880" cy="493200"/>
          </a:xfrm>
          <a:prstGeom prst="rect">
            <a:avLst/>
          </a:prstGeom>
          <a:noFill/>
          <a:ln>
            <a:noFill/>
          </a:ln>
        </p:spPr>
        <p:txBody>
          <a:bodyPr lIns="95400" rIns="95400" tIns="47520" bIns="47520" anchor="b"/>
          <a:p>
            <a:pPr algn="r">
              <a:lnSpc>
                <a:spcPct val="100000"/>
              </a:lnSpc>
            </a:pPr>
            <a:fld id="{F9635640-62F1-40A6-ACF1-4468B10697B4}" type="slidenum">
              <a:rPr b="0" lang="en-US" sz="13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&lt;number&gt;</a:t>
            </a:fld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927" name="PlaceHolder 2"/>
          <p:cNvSpPr>
            <a:spLocks noGrp="1"/>
          </p:cNvSpPr>
          <p:nvPr>
            <p:ph type="body"/>
          </p:nvPr>
        </p:nvSpPr>
        <p:spPr>
          <a:xfrm>
            <a:off x="679320" y="4691160"/>
            <a:ext cx="5438520" cy="4441320"/>
          </a:xfrm>
          <a:prstGeom prst="rect">
            <a:avLst/>
          </a:prstGeom>
        </p:spPr>
        <p:txBody>
          <a:bodyPr lIns="95400" rIns="95400" tIns="47520" bIns="47520"/>
          <a:p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notes>
</file>

<file path=ppt/notesSlides/notesSlide9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8" name="TextShape 1"/>
          <p:cNvSpPr txBox="1"/>
          <p:nvPr/>
        </p:nvSpPr>
        <p:spPr>
          <a:xfrm>
            <a:off x="3849840" y="9379080"/>
            <a:ext cx="2945880" cy="493200"/>
          </a:xfrm>
          <a:prstGeom prst="rect">
            <a:avLst/>
          </a:prstGeom>
          <a:noFill/>
          <a:ln>
            <a:noFill/>
          </a:ln>
        </p:spPr>
        <p:txBody>
          <a:bodyPr lIns="95400" rIns="95400" tIns="47520" bIns="47520" anchor="b"/>
          <a:p>
            <a:pPr algn="r">
              <a:lnSpc>
                <a:spcPct val="100000"/>
              </a:lnSpc>
            </a:pPr>
            <a:fld id="{20EE01A5-AE41-42C9-84EC-F39FCD49618E}" type="slidenum">
              <a:rPr b="0" lang="en-US" sz="13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&lt;number&gt;</a:t>
            </a:fld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929" name="PlaceHolder 2"/>
          <p:cNvSpPr>
            <a:spLocks noGrp="1"/>
          </p:cNvSpPr>
          <p:nvPr>
            <p:ph type="body"/>
          </p:nvPr>
        </p:nvSpPr>
        <p:spPr>
          <a:xfrm>
            <a:off x="679320" y="4691160"/>
            <a:ext cx="5438520" cy="4441320"/>
          </a:xfrm>
          <a:prstGeom prst="rect">
            <a:avLst/>
          </a:prstGeom>
        </p:spPr>
        <p:txBody>
          <a:bodyPr lIns="95400" rIns="95400" tIns="47520" bIns="47520"/>
          <a:p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notes>
</file>

<file path=ppt/notesSlides/notesSlide9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0" name="TextShape 1"/>
          <p:cNvSpPr txBox="1"/>
          <p:nvPr/>
        </p:nvSpPr>
        <p:spPr>
          <a:xfrm>
            <a:off x="3849840" y="9379080"/>
            <a:ext cx="2945880" cy="493200"/>
          </a:xfrm>
          <a:prstGeom prst="rect">
            <a:avLst/>
          </a:prstGeom>
          <a:noFill/>
          <a:ln>
            <a:noFill/>
          </a:ln>
        </p:spPr>
        <p:txBody>
          <a:bodyPr lIns="95400" rIns="95400" tIns="47520" bIns="47520" anchor="b"/>
          <a:p>
            <a:pPr algn="r">
              <a:lnSpc>
                <a:spcPct val="100000"/>
              </a:lnSpc>
            </a:pPr>
            <a:fld id="{83C46ABD-0725-43D4-8061-DB26A90BD37A}" type="slidenum">
              <a:rPr b="0" lang="en-US" sz="13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&lt;number&gt;</a:t>
            </a:fld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931" name="PlaceHolder 2"/>
          <p:cNvSpPr>
            <a:spLocks noGrp="1"/>
          </p:cNvSpPr>
          <p:nvPr>
            <p:ph type="body"/>
          </p:nvPr>
        </p:nvSpPr>
        <p:spPr>
          <a:xfrm>
            <a:off x="679320" y="4691160"/>
            <a:ext cx="5438520" cy="4441320"/>
          </a:xfrm>
          <a:prstGeom prst="rect">
            <a:avLst/>
          </a:prstGeom>
        </p:spPr>
        <p:txBody>
          <a:bodyPr lIns="95400" rIns="95400" tIns="47520" bIns="47520"/>
          <a:p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notes>
</file>

<file path=ppt/notesSlides/notesSlide9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2" name="TextShape 1"/>
          <p:cNvSpPr txBox="1"/>
          <p:nvPr/>
        </p:nvSpPr>
        <p:spPr>
          <a:xfrm>
            <a:off x="3849840" y="9379080"/>
            <a:ext cx="2945880" cy="493200"/>
          </a:xfrm>
          <a:prstGeom prst="rect">
            <a:avLst/>
          </a:prstGeom>
          <a:noFill/>
          <a:ln>
            <a:noFill/>
          </a:ln>
        </p:spPr>
        <p:txBody>
          <a:bodyPr lIns="95400" rIns="95400" tIns="47520" bIns="47520" anchor="b"/>
          <a:p>
            <a:pPr algn="r">
              <a:lnSpc>
                <a:spcPct val="100000"/>
              </a:lnSpc>
            </a:pPr>
            <a:fld id="{AB4AA0F0-C1BC-4E36-8280-D983F6CC4941}" type="slidenum">
              <a:rPr b="0" lang="en-US" sz="13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&lt;number&gt;</a:t>
            </a:fld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933" name="PlaceHolder 2"/>
          <p:cNvSpPr>
            <a:spLocks noGrp="1"/>
          </p:cNvSpPr>
          <p:nvPr>
            <p:ph type="body"/>
          </p:nvPr>
        </p:nvSpPr>
        <p:spPr>
          <a:xfrm>
            <a:off x="679320" y="4691160"/>
            <a:ext cx="5438520" cy="4441320"/>
          </a:xfrm>
          <a:prstGeom prst="rect">
            <a:avLst/>
          </a:prstGeom>
        </p:spPr>
        <p:txBody>
          <a:bodyPr lIns="95400" rIns="95400" tIns="47520" bIns="47520"/>
          <a:p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notes>
</file>

<file path=ppt/notesSlides/notesSlide9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4" name="TextShape 1"/>
          <p:cNvSpPr txBox="1"/>
          <p:nvPr/>
        </p:nvSpPr>
        <p:spPr>
          <a:xfrm>
            <a:off x="3849840" y="9379080"/>
            <a:ext cx="2945880" cy="493200"/>
          </a:xfrm>
          <a:prstGeom prst="rect">
            <a:avLst/>
          </a:prstGeom>
          <a:noFill/>
          <a:ln>
            <a:noFill/>
          </a:ln>
        </p:spPr>
        <p:txBody>
          <a:bodyPr lIns="95400" rIns="95400" tIns="47520" bIns="47520" anchor="b"/>
          <a:p>
            <a:pPr algn="r">
              <a:lnSpc>
                <a:spcPct val="100000"/>
              </a:lnSpc>
            </a:pPr>
            <a:fld id="{D2886A81-4B4B-4114-8508-56819728E1C5}" type="slidenum">
              <a:rPr b="0" lang="en-US" sz="13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&lt;number&gt;</a:t>
            </a:fld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935" name="PlaceHolder 2"/>
          <p:cNvSpPr>
            <a:spLocks noGrp="1"/>
          </p:cNvSpPr>
          <p:nvPr>
            <p:ph type="body"/>
          </p:nvPr>
        </p:nvSpPr>
        <p:spPr>
          <a:xfrm>
            <a:off x="679320" y="4691160"/>
            <a:ext cx="5438520" cy="4441320"/>
          </a:xfrm>
          <a:prstGeom prst="rect">
            <a:avLst/>
          </a:prstGeom>
        </p:spPr>
        <p:txBody>
          <a:bodyPr lIns="95400" rIns="95400" tIns="47520" bIns="47520"/>
          <a:p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notes>
</file>

<file path=ppt/notesSlides/notesSlide9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6" name="TextShape 1"/>
          <p:cNvSpPr txBox="1"/>
          <p:nvPr/>
        </p:nvSpPr>
        <p:spPr>
          <a:xfrm>
            <a:off x="3849840" y="9379080"/>
            <a:ext cx="2945880" cy="493200"/>
          </a:xfrm>
          <a:prstGeom prst="rect">
            <a:avLst/>
          </a:prstGeom>
          <a:noFill/>
          <a:ln>
            <a:noFill/>
          </a:ln>
        </p:spPr>
        <p:txBody>
          <a:bodyPr lIns="95400" rIns="95400" tIns="47520" bIns="47520" anchor="b"/>
          <a:p>
            <a:pPr algn="r">
              <a:lnSpc>
                <a:spcPct val="100000"/>
              </a:lnSpc>
            </a:pPr>
            <a:fld id="{CB7F71D7-849F-4D67-A135-676B6EDB2DEE}" type="slidenum">
              <a:rPr b="0" lang="en-US" sz="13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&lt;number&gt;</a:t>
            </a:fld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937" name="PlaceHolder 2"/>
          <p:cNvSpPr>
            <a:spLocks noGrp="1"/>
          </p:cNvSpPr>
          <p:nvPr>
            <p:ph type="body"/>
          </p:nvPr>
        </p:nvSpPr>
        <p:spPr>
          <a:xfrm>
            <a:off x="679320" y="4691160"/>
            <a:ext cx="5438520" cy="4441320"/>
          </a:xfrm>
          <a:prstGeom prst="rect">
            <a:avLst/>
          </a:prstGeom>
        </p:spPr>
        <p:txBody>
          <a:bodyPr lIns="95400" rIns="95400" tIns="47520" bIns="47520"/>
          <a:p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notes>
</file>

<file path=ppt/notesSlides/notesSlide99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8" name="TextShape 1"/>
          <p:cNvSpPr txBox="1"/>
          <p:nvPr/>
        </p:nvSpPr>
        <p:spPr>
          <a:xfrm>
            <a:off x="3849840" y="9379080"/>
            <a:ext cx="2945880" cy="493200"/>
          </a:xfrm>
          <a:prstGeom prst="rect">
            <a:avLst/>
          </a:prstGeom>
          <a:noFill/>
          <a:ln>
            <a:noFill/>
          </a:ln>
        </p:spPr>
        <p:txBody>
          <a:bodyPr lIns="95400" rIns="95400" tIns="47520" bIns="47520" anchor="b"/>
          <a:p>
            <a:pPr algn="r">
              <a:lnSpc>
                <a:spcPct val="100000"/>
              </a:lnSpc>
            </a:pPr>
            <a:fld id="{24E7AA9F-5042-402C-9554-E31D5805E7C6}" type="slidenum">
              <a:rPr b="0" lang="en-US" sz="13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&lt;number&gt;</a:t>
            </a:fld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939" name="PlaceHolder 2"/>
          <p:cNvSpPr>
            <a:spLocks noGrp="1"/>
          </p:cNvSpPr>
          <p:nvPr>
            <p:ph type="body"/>
          </p:nvPr>
        </p:nvSpPr>
        <p:spPr>
          <a:xfrm>
            <a:off x="679320" y="4691160"/>
            <a:ext cx="5438520" cy="4441320"/>
          </a:xfrm>
          <a:prstGeom prst="rect">
            <a:avLst/>
          </a:prstGeom>
        </p:spPr>
        <p:txBody>
          <a:bodyPr lIns="95400" rIns="95400" tIns="47520" bIns="47520"/>
          <a:p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Relationship Id="rId3" Type="http://schemas.openxmlformats.org/officeDocument/2006/relationships/image" Target="../media/image4.png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5.png"/><Relationship Id="rId3" Type="http://schemas.openxmlformats.org/officeDocument/2006/relationships/image" Target="../media/image6.png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7.png"/><Relationship Id="rId3" Type="http://schemas.openxmlformats.org/officeDocument/2006/relationships/image" Target="../media/image8.png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 type="title"/>
          </p:nvPr>
        </p:nvSpPr>
        <p:spPr>
          <a:xfrm>
            <a:off x="457200" y="122400"/>
            <a:ext cx="7543440" cy="129492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4" name="PlaceHolder 2"/>
          <p:cNvSpPr>
            <a:spLocks noGrp="1"/>
          </p:cNvSpPr>
          <p:nvPr>
            <p:ph type="body"/>
          </p:nvPr>
        </p:nvSpPr>
        <p:spPr>
          <a:xfrm>
            <a:off x="457200" y="1719360"/>
            <a:ext cx="8229240" cy="2104200"/>
          </a:xfrm>
          <a:prstGeom prst="rect">
            <a:avLst/>
          </a:prstGeom>
        </p:spPr>
        <p:txBody>
          <a:bodyPr lIns="0" rIns="0" tIns="0" bIns="0"/>
          <a:p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5" name="PlaceHolder 3"/>
          <p:cNvSpPr>
            <a:spLocks noGrp="1"/>
          </p:cNvSpPr>
          <p:nvPr>
            <p:ph type="body"/>
          </p:nvPr>
        </p:nvSpPr>
        <p:spPr>
          <a:xfrm>
            <a:off x="457200" y="4023720"/>
            <a:ext cx="8229240" cy="2104200"/>
          </a:xfrm>
          <a:prstGeom prst="rect">
            <a:avLst/>
          </a:prstGeom>
        </p:spPr>
        <p:txBody>
          <a:bodyPr lIns="0" rIns="0" tIns="0" bIns="0"/>
          <a:p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PlaceHolder 1"/>
          <p:cNvSpPr>
            <a:spLocks noGrp="1"/>
          </p:cNvSpPr>
          <p:nvPr>
            <p:ph type="title"/>
          </p:nvPr>
        </p:nvSpPr>
        <p:spPr>
          <a:xfrm>
            <a:off x="457200" y="122400"/>
            <a:ext cx="7543440" cy="129492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7" name="PlaceHolder 2"/>
          <p:cNvSpPr>
            <a:spLocks noGrp="1"/>
          </p:cNvSpPr>
          <p:nvPr>
            <p:ph type="body"/>
          </p:nvPr>
        </p:nvSpPr>
        <p:spPr>
          <a:xfrm>
            <a:off x="457200" y="1719360"/>
            <a:ext cx="4015800" cy="2104200"/>
          </a:xfrm>
          <a:prstGeom prst="rect">
            <a:avLst/>
          </a:prstGeom>
        </p:spPr>
        <p:txBody>
          <a:bodyPr lIns="0" rIns="0" tIns="0" bIns="0"/>
          <a:p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8" name="PlaceHolder 3"/>
          <p:cNvSpPr>
            <a:spLocks noGrp="1"/>
          </p:cNvSpPr>
          <p:nvPr>
            <p:ph type="body"/>
          </p:nvPr>
        </p:nvSpPr>
        <p:spPr>
          <a:xfrm>
            <a:off x="4674240" y="1719360"/>
            <a:ext cx="4015800" cy="2104200"/>
          </a:xfrm>
          <a:prstGeom prst="rect">
            <a:avLst/>
          </a:prstGeom>
        </p:spPr>
        <p:txBody>
          <a:bodyPr lIns="0" rIns="0" tIns="0" bIns="0"/>
          <a:p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9" name="PlaceHolder 4"/>
          <p:cNvSpPr>
            <a:spLocks noGrp="1"/>
          </p:cNvSpPr>
          <p:nvPr>
            <p:ph type="body"/>
          </p:nvPr>
        </p:nvSpPr>
        <p:spPr>
          <a:xfrm>
            <a:off x="4674240" y="4023720"/>
            <a:ext cx="4015800" cy="2104200"/>
          </a:xfrm>
          <a:prstGeom prst="rect">
            <a:avLst/>
          </a:prstGeom>
        </p:spPr>
        <p:txBody>
          <a:bodyPr lIns="0" rIns="0" tIns="0" bIns="0"/>
          <a:p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0" name="PlaceHolder 5"/>
          <p:cNvSpPr>
            <a:spLocks noGrp="1"/>
          </p:cNvSpPr>
          <p:nvPr>
            <p:ph type="body"/>
          </p:nvPr>
        </p:nvSpPr>
        <p:spPr>
          <a:xfrm>
            <a:off x="457200" y="4023720"/>
            <a:ext cx="4015800" cy="2104200"/>
          </a:xfrm>
          <a:prstGeom prst="rect">
            <a:avLst/>
          </a:prstGeom>
        </p:spPr>
        <p:txBody>
          <a:bodyPr lIns="0" rIns="0" tIns="0" bIns="0"/>
          <a:p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PlaceHolder 1"/>
          <p:cNvSpPr>
            <a:spLocks noGrp="1"/>
          </p:cNvSpPr>
          <p:nvPr>
            <p:ph type="title"/>
          </p:nvPr>
        </p:nvSpPr>
        <p:spPr>
          <a:xfrm>
            <a:off x="457200" y="122400"/>
            <a:ext cx="7543440" cy="129492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2" name="PlaceHolder 2"/>
          <p:cNvSpPr>
            <a:spLocks noGrp="1"/>
          </p:cNvSpPr>
          <p:nvPr>
            <p:ph type="body"/>
          </p:nvPr>
        </p:nvSpPr>
        <p:spPr>
          <a:xfrm>
            <a:off x="457200" y="1719360"/>
            <a:ext cx="8229240" cy="4411440"/>
          </a:xfrm>
          <a:prstGeom prst="rect">
            <a:avLst/>
          </a:prstGeom>
        </p:spPr>
        <p:txBody>
          <a:bodyPr lIns="0" rIns="0" tIns="0" bIns="0"/>
          <a:p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3" name="PlaceHolder 3"/>
          <p:cNvSpPr>
            <a:spLocks noGrp="1"/>
          </p:cNvSpPr>
          <p:nvPr>
            <p:ph type="body"/>
          </p:nvPr>
        </p:nvSpPr>
        <p:spPr>
          <a:xfrm>
            <a:off x="457200" y="1719360"/>
            <a:ext cx="8229240" cy="4411440"/>
          </a:xfrm>
          <a:prstGeom prst="rect">
            <a:avLst/>
          </a:prstGeom>
        </p:spPr>
        <p:txBody>
          <a:bodyPr lIns="0" rIns="0" tIns="0" bIns="0"/>
          <a:p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34" name="" descr=""/>
          <p:cNvPicPr/>
          <p:nvPr/>
        </p:nvPicPr>
        <p:blipFill>
          <a:blip r:embed="rId2"/>
          <a:stretch/>
        </p:blipFill>
        <p:spPr>
          <a:xfrm>
            <a:off x="1807200" y="1719360"/>
            <a:ext cx="5528880" cy="4411440"/>
          </a:xfrm>
          <a:prstGeom prst="rect">
            <a:avLst/>
          </a:prstGeom>
          <a:ln>
            <a:noFill/>
          </a:ln>
        </p:spPr>
      </p:pic>
      <p:pic>
        <p:nvPicPr>
          <p:cNvPr id="135" name="" descr=""/>
          <p:cNvPicPr/>
          <p:nvPr/>
        </p:nvPicPr>
        <p:blipFill>
          <a:blip r:embed="rId3"/>
          <a:stretch/>
        </p:blipFill>
        <p:spPr>
          <a:xfrm>
            <a:off x="1807200" y="1719360"/>
            <a:ext cx="5528880" cy="441144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PlaceHolder 1"/>
          <p:cNvSpPr>
            <a:spLocks noGrp="1"/>
          </p:cNvSpPr>
          <p:nvPr>
            <p:ph type="title"/>
          </p:nvPr>
        </p:nvSpPr>
        <p:spPr>
          <a:xfrm>
            <a:off x="457200" y="122400"/>
            <a:ext cx="7543440" cy="129492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5" name="PlaceHolder 2"/>
          <p:cNvSpPr>
            <a:spLocks noGrp="1"/>
          </p:cNvSpPr>
          <p:nvPr>
            <p:ph type="subTitle"/>
          </p:nvPr>
        </p:nvSpPr>
        <p:spPr>
          <a:xfrm>
            <a:off x="457200" y="1719360"/>
            <a:ext cx="8229240" cy="4411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PlaceHolder 1"/>
          <p:cNvSpPr>
            <a:spLocks noGrp="1"/>
          </p:cNvSpPr>
          <p:nvPr>
            <p:ph type="title"/>
          </p:nvPr>
        </p:nvSpPr>
        <p:spPr>
          <a:xfrm>
            <a:off x="457200" y="122400"/>
            <a:ext cx="7543440" cy="129492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7" name="PlaceHolder 2"/>
          <p:cNvSpPr>
            <a:spLocks noGrp="1"/>
          </p:cNvSpPr>
          <p:nvPr>
            <p:ph type="body"/>
          </p:nvPr>
        </p:nvSpPr>
        <p:spPr>
          <a:xfrm>
            <a:off x="457200" y="1719360"/>
            <a:ext cx="8229240" cy="4411440"/>
          </a:xfrm>
          <a:prstGeom prst="rect">
            <a:avLst/>
          </a:prstGeom>
        </p:spPr>
        <p:txBody>
          <a:bodyPr lIns="0" rIns="0" tIns="0" bIns="0"/>
          <a:p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PlaceHolder 1"/>
          <p:cNvSpPr>
            <a:spLocks noGrp="1"/>
          </p:cNvSpPr>
          <p:nvPr>
            <p:ph type="title"/>
          </p:nvPr>
        </p:nvSpPr>
        <p:spPr>
          <a:xfrm>
            <a:off x="457200" y="122400"/>
            <a:ext cx="7543440" cy="129492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9" name="PlaceHolder 2"/>
          <p:cNvSpPr>
            <a:spLocks noGrp="1"/>
          </p:cNvSpPr>
          <p:nvPr>
            <p:ph type="body"/>
          </p:nvPr>
        </p:nvSpPr>
        <p:spPr>
          <a:xfrm>
            <a:off x="457200" y="1719360"/>
            <a:ext cx="4015800" cy="4411440"/>
          </a:xfrm>
          <a:prstGeom prst="rect">
            <a:avLst/>
          </a:prstGeom>
        </p:spPr>
        <p:txBody>
          <a:bodyPr lIns="0" rIns="0" tIns="0" bIns="0"/>
          <a:p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0" name="PlaceHolder 3"/>
          <p:cNvSpPr>
            <a:spLocks noGrp="1"/>
          </p:cNvSpPr>
          <p:nvPr>
            <p:ph type="body"/>
          </p:nvPr>
        </p:nvSpPr>
        <p:spPr>
          <a:xfrm>
            <a:off x="4674240" y="1719360"/>
            <a:ext cx="4015800" cy="4411440"/>
          </a:xfrm>
          <a:prstGeom prst="rect">
            <a:avLst/>
          </a:prstGeom>
        </p:spPr>
        <p:txBody>
          <a:bodyPr lIns="0" rIns="0" tIns="0" bIns="0"/>
          <a:p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PlaceHolder 1"/>
          <p:cNvSpPr>
            <a:spLocks noGrp="1"/>
          </p:cNvSpPr>
          <p:nvPr>
            <p:ph type="title"/>
          </p:nvPr>
        </p:nvSpPr>
        <p:spPr>
          <a:xfrm>
            <a:off x="457200" y="122400"/>
            <a:ext cx="7543440" cy="129492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PlaceHolder 1"/>
          <p:cNvSpPr>
            <a:spLocks noGrp="1"/>
          </p:cNvSpPr>
          <p:nvPr>
            <p:ph type="subTitle"/>
          </p:nvPr>
        </p:nvSpPr>
        <p:spPr>
          <a:xfrm>
            <a:off x="457200" y="122400"/>
            <a:ext cx="7543440" cy="60037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PlaceHolder 1"/>
          <p:cNvSpPr>
            <a:spLocks noGrp="1"/>
          </p:cNvSpPr>
          <p:nvPr>
            <p:ph type="title"/>
          </p:nvPr>
        </p:nvSpPr>
        <p:spPr>
          <a:xfrm>
            <a:off x="457200" y="122400"/>
            <a:ext cx="7543440" cy="129492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4" name="PlaceHolder 2"/>
          <p:cNvSpPr>
            <a:spLocks noGrp="1"/>
          </p:cNvSpPr>
          <p:nvPr>
            <p:ph type="body"/>
          </p:nvPr>
        </p:nvSpPr>
        <p:spPr>
          <a:xfrm>
            <a:off x="457200" y="1719360"/>
            <a:ext cx="4015800" cy="2104200"/>
          </a:xfrm>
          <a:prstGeom prst="rect">
            <a:avLst/>
          </a:prstGeom>
        </p:spPr>
        <p:txBody>
          <a:bodyPr lIns="0" rIns="0" tIns="0" bIns="0"/>
          <a:p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5" name="PlaceHolder 3"/>
          <p:cNvSpPr>
            <a:spLocks noGrp="1"/>
          </p:cNvSpPr>
          <p:nvPr>
            <p:ph type="body"/>
          </p:nvPr>
        </p:nvSpPr>
        <p:spPr>
          <a:xfrm>
            <a:off x="457200" y="4023720"/>
            <a:ext cx="4015800" cy="2104200"/>
          </a:xfrm>
          <a:prstGeom prst="rect">
            <a:avLst/>
          </a:prstGeom>
        </p:spPr>
        <p:txBody>
          <a:bodyPr lIns="0" rIns="0" tIns="0" bIns="0"/>
          <a:p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6" name="PlaceHolder 4"/>
          <p:cNvSpPr>
            <a:spLocks noGrp="1"/>
          </p:cNvSpPr>
          <p:nvPr>
            <p:ph type="body"/>
          </p:nvPr>
        </p:nvSpPr>
        <p:spPr>
          <a:xfrm>
            <a:off x="4674240" y="1719360"/>
            <a:ext cx="4015800" cy="4411440"/>
          </a:xfrm>
          <a:prstGeom prst="rect">
            <a:avLst/>
          </a:prstGeom>
        </p:spPr>
        <p:txBody>
          <a:bodyPr lIns="0" rIns="0" tIns="0" bIns="0"/>
          <a:p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457200" y="122400"/>
            <a:ext cx="7543440" cy="129492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3" name="PlaceHolder 2"/>
          <p:cNvSpPr>
            <a:spLocks noGrp="1"/>
          </p:cNvSpPr>
          <p:nvPr>
            <p:ph type="subTitle"/>
          </p:nvPr>
        </p:nvSpPr>
        <p:spPr>
          <a:xfrm>
            <a:off x="457200" y="1719360"/>
            <a:ext cx="8229240" cy="4411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PlaceHolder 1"/>
          <p:cNvSpPr>
            <a:spLocks noGrp="1"/>
          </p:cNvSpPr>
          <p:nvPr>
            <p:ph type="title"/>
          </p:nvPr>
        </p:nvSpPr>
        <p:spPr>
          <a:xfrm>
            <a:off x="457200" y="122400"/>
            <a:ext cx="7543440" cy="129492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8" name="PlaceHolder 2"/>
          <p:cNvSpPr>
            <a:spLocks noGrp="1"/>
          </p:cNvSpPr>
          <p:nvPr>
            <p:ph type="body"/>
          </p:nvPr>
        </p:nvSpPr>
        <p:spPr>
          <a:xfrm>
            <a:off x="457200" y="1719360"/>
            <a:ext cx="4015800" cy="4411440"/>
          </a:xfrm>
          <a:prstGeom prst="rect">
            <a:avLst/>
          </a:prstGeom>
        </p:spPr>
        <p:txBody>
          <a:bodyPr lIns="0" rIns="0" tIns="0" bIns="0"/>
          <a:p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9" name="PlaceHolder 3"/>
          <p:cNvSpPr>
            <a:spLocks noGrp="1"/>
          </p:cNvSpPr>
          <p:nvPr>
            <p:ph type="body"/>
          </p:nvPr>
        </p:nvSpPr>
        <p:spPr>
          <a:xfrm>
            <a:off x="4674240" y="1719360"/>
            <a:ext cx="4015800" cy="2104200"/>
          </a:xfrm>
          <a:prstGeom prst="rect">
            <a:avLst/>
          </a:prstGeom>
        </p:spPr>
        <p:txBody>
          <a:bodyPr lIns="0" rIns="0" tIns="0" bIns="0"/>
          <a:p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0" name="PlaceHolder 4"/>
          <p:cNvSpPr>
            <a:spLocks noGrp="1"/>
          </p:cNvSpPr>
          <p:nvPr>
            <p:ph type="body"/>
          </p:nvPr>
        </p:nvSpPr>
        <p:spPr>
          <a:xfrm>
            <a:off x="4674240" y="4023720"/>
            <a:ext cx="4015800" cy="2104200"/>
          </a:xfrm>
          <a:prstGeom prst="rect">
            <a:avLst/>
          </a:prstGeom>
        </p:spPr>
        <p:txBody>
          <a:bodyPr lIns="0" rIns="0" tIns="0" bIns="0"/>
          <a:p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PlaceHolder 1"/>
          <p:cNvSpPr>
            <a:spLocks noGrp="1"/>
          </p:cNvSpPr>
          <p:nvPr>
            <p:ph type="title"/>
          </p:nvPr>
        </p:nvSpPr>
        <p:spPr>
          <a:xfrm>
            <a:off x="457200" y="122400"/>
            <a:ext cx="7543440" cy="129492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2" name="PlaceHolder 2"/>
          <p:cNvSpPr>
            <a:spLocks noGrp="1"/>
          </p:cNvSpPr>
          <p:nvPr>
            <p:ph type="body"/>
          </p:nvPr>
        </p:nvSpPr>
        <p:spPr>
          <a:xfrm>
            <a:off x="457200" y="1719360"/>
            <a:ext cx="4015800" cy="2104200"/>
          </a:xfrm>
          <a:prstGeom prst="rect">
            <a:avLst/>
          </a:prstGeom>
        </p:spPr>
        <p:txBody>
          <a:bodyPr lIns="0" rIns="0" tIns="0" bIns="0"/>
          <a:p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3" name="PlaceHolder 3"/>
          <p:cNvSpPr>
            <a:spLocks noGrp="1"/>
          </p:cNvSpPr>
          <p:nvPr>
            <p:ph type="body"/>
          </p:nvPr>
        </p:nvSpPr>
        <p:spPr>
          <a:xfrm>
            <a:off x="4674240" y="1719360"/>
            <a:ext cx="4015800" cy="2104200"/>
          </a:xfrm>
          <a:prstGeom prst="rect">
            <a:avLst/>
          </a:prstGeom>
        </p:spPr>
        <p:txBody>
          <a:bodyPr lIns="0" rIns="0" tIns="0" bIns="0"/>
          <a:p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4" name="PlaceHolder 4"/>
          <p:cNvSpPr>
            <a:spLocks noGrp="1"/>
          </p:cNvSpPr>
          <p:nvPr>
            <p:ph type="body"/>
          </p:nvPr>
        </p:nvSpPr>
        <p:spPr>
          <a:xfrm>
            <a:off x="457200" y="4023720"/>
            <a:ext cx="8229240" cy="2104200"/>
          </a:xfrm>
          <a:prstGeom prst="rect">
            <a:avLst/>
          </a:prstGeom>
        </p:spPr>
        <p:txBody>
          <a:bodyPr lIns="0" rIns="0" tIns="0" bIns="0"/>
          <a:p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PlaceHolder 1"/>
          <p:cNvSpPr>
            <a:spLocks noGrp="1"/>
          </p:cNvSpPr>
          <p:nvPr>
            <p:ph type="title"/>
          </p:nvPr>
        </p:nvSpPr>
        <p:spPr>
          <a:xfrm>
            <a:off x="457200" y="122400"/>
            <a:ext cx="7543440" cy="129492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6" name="PlaceHolder 2"/>
          <p:cNvSpPr>
            <a:spLocks noGrp="1"/>
          </p:cNvSpPr>
          <p:nvPr>
            <p:ph type="body"/>
          </p:nvPr>
        </p:nvSpPr>
        <p:spPr>
          <a:xfrm>
            <a:off x="457200" y="1719360"/>
            <a:ext cx="8229240" cy="2104200"/>
          </a:xfrm>
          <a:prstGeom prst="rect">
            <a:avLst/>
          </a:prstGeom>
        </p:spPr>
        <p:txBody>
          <a:bodyPr lIns="0" rIns="0" tIns="0" bIns="0"/>
          <a:p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7" name="PlaceHolder 3"/>
          <p:cNvSpPr>
            <a:spLocks noGrp="1"/>
          </p:cNvSpPr>
          <p:nvPr>
            <p:ph type="body"/>
          </p:nvPr>
        </p:nvSpPr>
        <p:spPr>
          <a:xfrm>
            <a:off x="457200" y="4023720"/>
            <a:ext cx="8229240" cy="2104200"/>
          </a:xfrm>
          <a:prstGeom prst="rect">
            <a:avLst/>
          </a:prstGeom>
        </p:spPr>
        <p:txBody>
          <a:bodyPr lIns="0" rIns="0" tIns="0" bIns="0"/>
          <a:p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PlaceHolder 1"/>
          <p:cNvSpPr>
            <a:spLocks noGrp="1"/>
          </p:cNvSpPr>
          <p:nvPr>
            <p:ph type="title"/>
          </p:nvPr>
        </p:nvSpPr>
        <p:spPr>
          <a:xfrm>
            <a:off x="457200" y="122400"/>
            <a:ext cx="7543440" cy="129492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9" name="PlaceHolder 2"/>
          <p:cNvSpPr>
            <a:spLocks noGrp="1"/>
          </p:cNvSpPr>
          <p:nvPr>
            <p:ph type="body"/>
          </p:nvPr>
        </p:nvSpPr>
        <p:spPr>
          <a:xfrm>
            <a:off x="457200" y="1719360"/>
            <a:ext cx="4015800" cy="2104200"/>
          </a:xfrm>
          <a:prstGeom prst="rect">
            <a:avLst/>
          </a:prstGeom>
        </p:spPr>
        <p:txBody>
          <a:bodyPr lIns="0" rIns="0" tIns="0" bIns="0"/>
          <a:p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0" name="PlaceHolder 3"/>
          <p:cNvSpPr>
            <a:spLocks noGrp="1"/>
          </p:cNvSpPr>
          <p:nvPr>
            <p:ph type="body"/>
          </p:nvPr>
        </p:nvSpPr>
        <p:spPr>
          <a:xfrm>
            <a:off x="4674240" y="1719360"/>
            <a:ext cx="4015800" cy="2104200"/>
          </a:xfrm>
          <a:prstGeom prst="rect">
            <a:avLst/>
          </a:prstGeom>
        </p:spPr>
        <p:txBody>
          <a:bodyPr lIns="0" rIns="0" tIns="0" bIns="0"/>
          <a:p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1" name="PlaceHolder 4"/>
          <p:cNvSpPr>
            <a:spLocks noGrp="1"/>
          </p:cNvSpPr>
          <p:nvPr>
            <p:ph type="body"/>
          </p:nvPr>
        </p:nvSpPr>
        <p:spPr>
          <a:xfrm>
            <a:off x="4674240" y="4023720"/>
            <a:ext cx="4015800" cy="2104200"/>
          </a:xfrm>
          <a:prstGeom prst="rect">
            <a:avLst/>
          </a:prstGeom>
        </p:spPr>
        <p:txBody>
          <a:bodyPr lIns="0" rIns="0" tIns="0" bIns="0"/>
          <a:p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2" name="PlaceHolder 5"/>
          <p:cNvSpPr>
            <a:spLocks noGrp="1"/>
          </p:cNvSpPr>
          <p:nvPr>
            <p:ph type="body"/>
          </p:nvPr>
        </p:nvSpPr>
        <p:spPr>
          <a:xfrm>
            <a:off x="457200" y="4023720"/>
            <a:ext cx="4015800" cy="2104200"/>
          </a:xfrm>
          <a:prstGeom prst="rect">
            <a:avLst/>
          </a:prstGeom>
        </p:spPr>
        <p:txBody>
          <a:bodyPr lIns="0" rIns="0" tIns="0" bIns="0"/>
          <a:p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PlaceHolder 1"/>
          <p:cNvSpPr>
            <a:spLocks noGrp="1"/>
          </p:cNvSpPr>
          <p:nvPr>
            <p:ph type="title"/>
          </p:nvPr>
        </p:nvSpPr>
        <p:spPr>
          <a:xfrm>
            <a:off x="457200" y="122400"/>
            <a:ext cx="7543440" cy="129492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4" name="PlaceHolder 2"/>
          <p:cNvSpPr>
            <a:spLocks noGrp="1"/>
          </p:cNvSpPr>
          <p:nvPr>
            <p:ph type="body"/>
          </p:nvPr>
        </p:nvSpPr>
        <p:spPr>
          <a:xfrm>
            <a:off x="457200" y="1719360"/>
            <a:ext cx="8229240" cy="4411440"/>
          </a:xfrm>
          <a:prstGeom prst="rect">
            <a:avLst/>
          </a:prstGeom>
        </p:spPr>
        <p:txBody>
          <a:bodyPr lIns="0" rIns="0" tIns="0" bIns="0"/>
          <a:p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5" name="PlaceHolder 3"/>
          <p:cNvSpPr>
            <a:spLocks noGrp="1"/>
          </p:cNvSpPr>
          <p:nvPr>
            <p:ph type="body"/>
          </p:nvPr>
        </p:nvSpPr>
        <p:spPr>
          <a:xfrm>
            <a:off x="457200" y="1719360"/>
            <a:ext cx="8229240" cy="4411440"/>
          </a:xfrm>
          <a:prstGeom prst="rect">
            <a:avLst/>
          </a:prstGeom>
        </p:spPr>
        <p:txBody>
          <a:bodyPr lIns="0" rIns="0" tIns="0" bIns="0"/>
          <a:p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06" name="" descr=""/>
          <p:cNvPicPr/>
          <p:nvPr/>
        </p:nvPicPr>
        <p:blipFill>
          <a:blip r:embed="rId2"/>
          <a:stretch/>
        </p:blipFill>
        <p:spPr>
          <a:xfrm>
            <a:off x="1807200" y="1719360"/>
            <a:ext cx="5528880" cy="4411440"/>
          </a:xfrm>
          <a:prstGeom prst="rect">
            <a:avLst/>
          </a:prstGeom>
          <a:ln>
            <a:noFill/>
          </a:ln>
        </p:spPr>
      </p:pic>
      <p:pic>
        <p:nvPicPr>
          <p:cNvPr id="207" name="" descr=""/>
          <p:cNvPicPr/>
          <p:nvPr/>
        </p:nvPicPr>
        <p:blipFill>
          <a:blip r:embed="rId3"/>
          <a:stretch/>
        </p:blipFill>
        <p:spPr>
          <a:xfrm>
            <a:off x="1807200" y="1719360"/>
            <a:ext cx="5528880" cy="441144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PlaceHolder 1"/>
          <p:cNvSpPr>
            <a:spLocks noGrp="1"/>
          </p:cNvSpPr>
          <p:nvPr>
            <p:ph type="title"/>
          </p:nvPr>
        </p:nvSpPr>
        <p:spPr>
          <a:xfrm>
            <a:off x="457200" y="122400"/>
            <a:ext cx="7543440" cy="129492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7" name="PlaceHolder 2"/>
          <p:cNvSpPr>
            <a:spLocks noGrp="1"/>
          </p:cNvSpPr>
          <p:nvPr>
            <p:ph type="subTitle"/>
          </p:nvPr>
        </p:nvSpPr>
        <p:spPr>
          <a:xfrm>
            <a:off x="457200" y="1719360"/>
            <a:ext cx="8229240" cy="4411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PlaceHolder 1"/>
          <p:cNvSpPr>
            <a:spLocks noGrp="1"/>
          </p:cNvSpPr>
          <p:nvPr>
            <p:ph type="title"/>
          </p:nvPr>
        </p:nvSpPr>
        <p:spPr>
          <a:xfrm>
            <a:off x="457200" y="122400"/>
            <a:ext cx="7543440" cy="129492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9" name="PlaceHolder 2"/>
          <p:cNvSpPr>
            <a:spLocks noGrp="1"/>
          </p:cNvSpPr>
          <p:nvPr>
            <p:ph type="body"/>
          </p:nvPr>
        </p:nvSpPr>
        <p:spPr>
          <a:xfrm>
            <a:off x="457200" y="1719360"/>
            <a:ext cx="8229240" cy="4411440"/>
          </a:xfrm>
          <a:prstGeom prst="rect">
            <a:avLst/>
          </a:prstGeom>
        </p:spPr>
        <p:txBody>
          <a:bodyPr lIns="0" rIns="0" tIns="0" bIns="0"/>
          <a:p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PlaceHolder 1"/>
          <p:cNvSpPr>
            <a:spLocks noGrp="1"/>
          </p:cNvSpPr>
          <p:nvPr>
            <p:ph type="title"/>
          </p:nvPr>
        </p:nvSpPr>
        <p:spPr>
          <a:xfrm>
            <a:off x="457200" y="122400"/>
            <a:ext cx="7543440" cy="129492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1" name="PlaceHolder 2"/>
          <p:cNvSpPr>
            <a:spLocks noGrp="1"/>
          </p:cNvSpPr>
          <p:nvPr>
            <p:ph type="body"/>
          </p:nvPr>
        </p:nvSpPr>
        <p:spPr>
          <a:xfrm>
            <a:off x="457200" y="1719360"/>
            <a:ext cx="4015800" cy="4411440"/>
          </a:xfrm>
          <a:prstGeom prst="rect">
            <a:avLst/>
          </a:prstGeom>
        </p:spPr>
        <p:txBody>
          <a:bodyPr lIns="0" rIns="0" tIns="0" bIns="0"/>
          <a:p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2" name="PlaceHolder 3"/>
          <p:cNvSpPr>
            <a:spLocks noGrp="1"/>
          </p:cNvSpPr>
          <p:nvPr>
            <p:ph type="body"/>
          </p:nvPr>
        </p:nvSpPr>
        <p:spPr>
          <a:xfrm>
            <a:off x="4674240" y="1719360"/>
            <a:ext cx="4015800" cy="4411440"/>
          </a:xfrm>
          <a:prstGeom prst="rect">
            <a:avLst/>
          </a:prstGeom>
        </p:spPr>
        <p:txBody>
          <a:bodyPr lIns="0" rIns="0" tIns="0" bIns="0"/>
          <a:p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PlaceHolder 1"/>
          <p:cNvSpPr>
            <a:spLocks noGrp="1"/>
          </p:cNvSpPr>
          <p:nvPr>
            <p:ph type="title"/>
          </p:nvPr>
        </p:nvSpPr>
        <p:spPr>
          <a:xfrm>
            <a:off x="457200" y="122400"/>
            <a:ext cx="7543440" cy="129492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457200" y="122400"/>
            <a:ext cx="7543440" cy="129492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5" name="PlaceHolder 2"/>
          <p:cNvSpPr>
            <a:spLocks noGrp="1"/>
          </p:cNvSpPr>
          <p:nvPr>
            <p:ph type="body"/>
          </p:nvPr>
        </p:nvSpPr>
        <p:spPr>
          <a:xfrm>
            <a:off x="457200" y="1719360"/>
            <a:ext cx="8229240" cy="4411440"/>
          </a:xfrm>
          <a:prstGeom prst="rect">
            <a:avLst/>
          </a:prstGeom>
        </p:spPr>
        <p:txBody>
          <a:bodyPr lIns="0" rIns="0" tIns="0" bIns="0"/>
          <a:p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PlaceHolder 1"/>
          <p:cNvSpPr>
            <a:spLocks noGrp="1"/>
          </p:cNvSpPr>
          <p:nvPr>
            <p:ph type="subTitle"/>
          </p:nvPr>
        </p:nvSpPr>
        <p:spPr>
          <a:xfrm>
            <a:off x="457200" y="122400"/>
            <a:ext cx="7543440" cy="60037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PlaceHolder 1"/>
          <p:cNvSpPr>
            <a:spLocks noGrp="1"/>
          </p:cNvSpPr>
          <p:nvPr>
            <p:ph type="title"/>
          </p:nvPr>
        </p:nvSpPr>
        <p:spPr>
          <a:xfrm>
            <a:off x="457200" y="122400"/>
            <a:ext cx="7543440" cy="129492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6" name="PlaceHolder 2"/>
          <p:cNvSpPr>
            <a:spLocks noGrp="1"/>
          </p:cNvSpPr>
          <p:nvPr>
            <p:ph type="body"/>
          </p:nvPr>
        </p:nvSpPr>
        <p:spPr>
          <a:xfrm>
            <a:off x="457200" y="1719360"/>
            <a:ext cx="4015800" cy="2104200"/>
          </a:xfrm>
          <a:prstGeom prst="rect">
            <a:avLst/>
          </a:prstGeom>
        </p:spPr>
        <p:txBody>
          <a:bodyPr lIns="0" rIns="0" tIns="0" bIns="0"/>
          <a:p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7" name="PlaceHolder 3"/>
          <p:cNvSpPr>
            <a:spLocks noGrp="1"/>
          </p:cNvSpPr>
          <p:nvPr>
            <p:ph type="body"/>
          </p:nvPr>
        </p:nvSpPr>
        <p:spPr>
          <a:xfrm>
            <a:off x="457200" y="4023720"/>
            <a:ext cx="4015800" cy="2104200"/>
          </a:xfrm>
          <a:prstGeom prst="rect">
            <a:avLst/>
          </a:prstGeom>
        </p:spPr>
        <p:txBody>
          <a:bodyPr lIns="0" rIns="0" tIns="0" bIns="0"/>
          <a:p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8" name="PlaceHolder 4"/>
          <p:cNvSpPr>
            <a:spLocks noGrp="1"/>
          </p:cNvSpPr>
          <p:nvPr>
            <p:ph type="body"/>
          </p:nvPr>
        </p:nvSpPr>
        <p:spPr>
          <a:xfrm>
            <a:off x="4674240" y="1719360"/>
            <a:ext cx="4015800" cy="4411440"/>
          </a:xfrm>
          <a:prstGeom prst="rect">
            <a:avLst/>
          </a:prstGeom>
        </p:spPr>
        <p:txBody>
          <a:bodyPr lIns="0" rIns="0" tIns="0" bIns="0"/>
          <a:p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PlaceHolder 1"/>
          <p:cNvSpPr>
            <a:spLocks noGrp="1"/>
          </p:cNvSpPr>
          <p:nvPr>
            <p:ph type="title"/>
          </p:nvPr>
        </p:nvSpPr>
        <p:spPr>
          <a:xfrm>
            <a:off x="457200" y="122400"/>
            <a:ext cx="7543440" cy="129492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0" name="PlaceHolder 2"/>
          <p:cNvSpPr>
            <a:spLocks noGrp="1"/>
          </p:cNvSpPr>
          <p:nvPr>
            <p:ph type="body"/>
          </p:nvPr>
        </p:nvSpPr>
        <p:spPr>
          <a:xfrm>
            <a:off x="457200" y="1719360"/>
            <a:ext cx="4015800" cy="4411440"/>
          </a:xfrm>
          <a:prstGeom prst="rect">
            <a:avLst/>
          </a:prstGeom>
        </p:spPr>
        <p:txBody>
          <a:bodyPr lIns="0" rIns="0" tIns="0" bIns="0"/>
          <a:p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1" name="PlaceHolder 3"/>
          <p:cNvSpPr>
            <a:spLocks noGrp="1"/>
          </p:cNvSpPr>
          <p:nvPr>
            <p:ph type="body"/>
          </p:nvPr>
        </p:nvSpPr>
        <p:spPr>
          <a:xfrm>
            <a:off x="4674240" y="1719360"/>
            <a:ext cx="4015800" cy="2104200"/>
          </a:xfrm>
          <a:prstGeom prst="rect">
            <a:avLst/>
          </a:prstGeom>
        </p:spPr>
        <p:txBody>
          <a:bodyPr lIns="0" rIns="0" tIns="0" bIns="0"/>
          <a:p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2" name="PlaceHolder 4"/>
          <p:cNvSpPr>
            <a:spLocks noGrp="1"/>
          </p:cNvSpPr>
          <p:nvPr>
            <p:ph type="body"/>
          </p:nvPr>
        </p:nvSpPr>
        <p:spPr>
          <a:xfrm>
            <a:off x="4674240" y="4023720"/>
            <a:ext cx="4015800" cy="2104200"/>
          </a:xfrm>
          <a:prstGeom prst="rect">
            <a:avLst/>
          </a:prstGeom>
        </p:spPr>
        <p:txBody>
          <a:bodyPr lIns="0" rIns="0" tIns="0" bIns="0"/>
          <a:p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PlaceHolder 1"/>
          <p:cNvSpPr>
            <a:spLocks noGrp="1"/>
          </p:cNvSpPr>
          <p:nvPr>
            <p:ph type="title"/>
          </p:nvPr>
        </p:nvSpPr>
        <p:spPr>
          <a:xfrm>
            <a:off x="457200" y="122400"/>
            <a:ext cx="7543440" cy="129492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4" name="PlaceHolder 2"/>
          <p:cNvSpPr>
            <a:spLocks noGrp="1"/>
          </p:cNvSpPr>
          <p:nvPr>
            <p:ph type="body"/>
          </p:nvPr>
        </p:nvSpPr>
        <p:spPr>
          <a:xfrm>
            <a:off x="457200" y="1719360"/>
            <a:ext cx="4015800" cy="2104200"/>
          </a:xfrm>
          <a:prstGeom prst="rect">
            <a:avLst/>
          </a:prstGeom>
        </p:spPr>
        <p:txBody>
          <a:bodyPr lIns="0" rIns="0" tIns="0" bIns="0"/>
          <a:p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5" name="PlaceHolder 3"/>
          <p:cNvSpPr>
            <a:spLocks noGrp="1"/>
          </p:cNvSpPr>
          <p:nvPr>
            <p:ph type="body"/>
          </p:nvPr>
        </p:nvSpPr>
        <p:spPr>
          <a:xfrm>
            <a:off x="4674240" y="1719360"/>
            <a:ext cx="4015800" cy="2104200"/>
          </a:xfrm>
          <a:prstGeom prst="rect">
            <a:avLst/>
          </a:prstGeom>
        </p:spPr>
        <p:txBody>
          <a:bodyPr lIns="0" rIns="0" tIns="0" bIns="0"/>
          <a:p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6" name="PlaceHolder 4"/>
          <p:cNvSpPr>
            <a:spLocks noGrp="1"/>
          </p:cNvSpPr>
          <p:nvPr>
            <p:ph type="body"/>
          </p:nvPr>
        </p:nvSpPr>
        <p:spPr>
          <a:xfrm>
            <a:off x="457200" y="4023720"/>
            <a:ext cx="8229240" cy="2104200"/>
          </a:xfrm>
          <a:prstGeom prst="rect">
            <a:avLst/>
          </a:prstGeom>
        </p:spPr>
        <p:txBody>
          <a:bodyPr lIns="0" rIns="0" tIns="0" bIns="0"/>
          <a:p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PlaceHolder 1"/>
          <p:cNvSpPr>
            <a:spLocks noGrp="1"/>
          </p:cNvSpPr>
          <p:nvPr>
            <p:ph type="title"/>
          </p:nvPr>
        </p:nvSpPr>
        <p:spPr>
          <a:xfrm>
            <a:off x="457200" y="122400"/>
            <a:ext cx="7543440" cy="129492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8" name="PlaceHolder 2"/>
          <p:cNvSpPr>
            <a:spLocks noGrp="1"/>
          </p:cNvSpPr>
          <p:nvPr>
            <p:ph type="body"/>
          </p:nvPr>
        </p:nvSpPr>
        <p:spPr>
          <a:xfrm>
            <a:off x="457200" y="1719360"/>
            <a:ext cx="8229240" cy="2104200"/>
          </a:xfrm>
          <a:prstGeom prst="rect">
            <a:avLst/>
          </a:prstGeom>
        </p:spPr>
        <p:txBody>
          <a:bodyPr lIns="0" rIns="0" tIns="0" bIns="0"/>
          <a:p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9" name="PlaceHolder 3"/>
          <p:cNvSpPr>
            <a:spLocks noGrp="1"/>
          </p:cNvSpPr>
          <p:nvPr>
            <p:ph type="body"/>
          </p:nvPr>
        </p:nvSpPr>
        <p:spPr>
          <a:xfrm>
            <a:off x="457200" y="4023720"/>
            <a:ext cx="8229240" cy="2104200"/>
          </a:xfrm>
          <a:prstGeom prst="rect">
            <a:avLst/>
          </a:prstGeom>
        </p:spPr>
        <p:txBody>
          <a:bodyPr lIns="0" rIns="0" tIns="0" bIns="0"/>
          <a:p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PlaceHolder 1"/>
          <p:cNvSpPr>
            <a:spLocks noGrp="1"/>
          </p:cNvSpPr>
          <p:nvPr>
            <p:ph type="title"/>
          </p:nvPr>
        </p:nvSpPr>
        <p:spPr>
          <a:xfrm>
            <a:off x="457200" y="122400"/>
            <a:ext cx="7543440" cy="129492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1" name="PlaceHolder 2"/>
          <p:cNvSpPr>
            <a:spLocks noGrp="1"/>
          </p:cNvSpPr>
          <p:nvPr>
            <p:ph type="body"/>
          </p:nvPr>
        </p:nvSpPr>
        <p:spPr>
          <a:xfrm>
            <a:off x="457200" y="1719360"/>
            <a:ext cx="4015800" cy="2104200"/>
          </a:xfrm>
          <a:prstGeom prst="rect">
            <a:avLst/>
          </a:prstGeom>
        </p:spPr>
        <p:txBody>
          <a:bodyPr lIns="0" rIns="0" tIns="0" bIns="0"/>
          <a:p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2" name="PlaceHolder 3"/>
          <p:cNvSpPr>
            <a:spLocks noGrp="1"/>
          </p:cNvSpPr>
          <p:nvPr>
            <p:ph type="body"/>
          </p:nvPr>
        </p:nvSpPr>
        <p:spPr>
          <a:xfrm>
            <a:off x="4674240" y="1719360"/>
            <a:ext cx="4015800" cy="2104200"/>
          </a:xfrm>
          <a:prstGeom prst="rect">
            <a:avLst/>
          </a:prstGeom>
        </p:spPr>
        <p:txBody>
          <a:bodyPr lIns="0" rIns="0" tIns="0" bIns="0"/>
          <a:p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3" name="PlaceHolder 4"/>
          <p:cNvSpPr>
            <a:spLocks noGrp="1"/>
          </p:cNvSpPr>
          <p:nvPr>
            <p:ph type="body"/>
          </p:nvPr>
        </p:nvSpPr>
        <p:spPr>
          <a:xfrm>
            <a:off x="4674240" y="4023720"/>
            <a:ext cx="4015800" cy="2104200"/>
          </a:xfrm>
          <a:prstGeom prst="rect">
            <a:avLst/>
          </a:prstGeom>
        </p:spPr>
        <p:txBody>
          <a:bodyPr lIns="0" rIns="0" tIns="0" bIns="0"/>
          <a:p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4" name="PlaceHolder 5"/>
          <p:cNvSpPr>
            <a:spLocks noGrp="1"/>
          </p:cNvSpPr>
          <p:nvPr>
            <p:ph type="body"/>
          </p:nvPr>
        </p:nvSpPr>
        <p:spPr>
          <a:xfrm>
            <a:off x="457200" y="4023720"/>
            <a:ext cx="4015800" cy="2104200"/>
          </a:xfrm>
          <a:prstGeom prst="rect">
            <a:avLst/>
          </a:prstGeom>
        </p:spPr>
        <p:txBody>
          <a:bodyPr lIns="0" rIns="0" tIns="0" bIns="0"/>
          <a:p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PlaceHolder 1"/>
          <p:cNvSpPr>
            <a:spLocks noGrp="1"/>
          </p:cNvSpPr>
          <p:nvPr>
            <p:ph type="title"/>
          </p:nvPr>
        </p:nvSpPr>
        <p:spPr>
          <a:xfrm>
            <a:off x="457200" y="122400"/>
            <a:ext cx="7543440" cy="129492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6" name="PlaceHolder 2"/>
          <p:cNvSpPr>
            <a:spLocks noGrp="1"/>
          </p:cNvSpPr>
          <p:nvPr>
            <p:ph type="body"/>
          </p:nvPr>
        </p:nvSpPr>
        <p:spPr>
          <a:xfrm>
            <a:off x="457200" y="1719360"/>
            <a:ext cx="8229240" cy="4411440"/>
          </a:xfrm>
          <a:prstGeom prst="rect">
            <a:avLst/>
          </a:prstGeom>
        </p:spPr>
        <p:txBody>
          <a:bodyPr lIns="0" rIns="0" tIns="0" bIns="0"/>
          <a:p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7" name="PlaceHolder 3"/>
          <p:cNvSpPr>
            <a:spLocks noGrp="1"/>
          </p:cNvSpPr>
          <p:nvPr>
            <p:ph type="body"/>
          </p:nvPr>
        </p:nvSpPr>
        <p:spPr>
          <a:xfrm>
            <a:off x="457200" y="1719360"/>
            <a:ext cx="8229240" cy="4411440"/>
          </a:xfrm>
          <a:prstGeom prst="rect">
            <a:avLst/>
          </a:prstGeom>
        </p:spPr>
        <p:txBody>
          <a:bodyPr lIns="0" rIns="0" tIns="0" bIns="0"/>
          <a:p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78" name="" descr=""/>
          <p:cNvPicPr/>
          <p:nvPr/>
        </p:nvPicPr>
        <p:blipFill>
          <a:blip r:embed="rId2"/>
          <a:stretch/>
        </p:blipFill>
        <p:spPr>
          <a:xfrm>
            <a:off x="1807200" y="1719360"/>
            <a:ext cx="5528880" cy="4411440"/>
          </a:xfrm>
          <a:prstGeom prst="rect">
            <a:avLst/>
          </a:prstGeom>
          <a:ln>
            <a:noFill/>
          </a:ln>
        </p:spPr>
      </p:pic>
      <p:pic>
        <p:nvPicPr>
          <p:cNvPr id="279" name="" descr=""/>
          <p:cNvPicPr/>
          <p:nvPr/>
        </p:nvPicPr>
        <p:blipFill>
          <a:blip r:embed="rId3"/>
          <a:stretch/>
        </p:blipFill>
        <p:spPr>
          <a:xfrm>
            <a:off x="1807200" y="1719360"/>
            <a:ext cx="5528880" cy="441144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PlaceHolder 1"/>
          <p:cNvSpPr>
            <a:spLocks noGrp="1"/>
          </p:cNvSpPr>
          <p:nvPr>
            <p:ph type="title"/>
          </p:nvPr>
        </p:nvSpPr>
        <p:spPr>
          <a:xfrm>
            <a:off x="457200" y="122400"/>
            <a:ext cx="7543440" cy="129492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9" name="PlaceHolder 2"/>
          <p:cNvSpPr>
            <a:spLocks noGrp="1"/>
          </p:cNvSpPr>
          <p:nvPr>
            <p:ph type="subTitle"/>
          </p:nvPr>
        </p:nvSpPr>
        <p:spPr>
          <a:xfrm>
            <a:off x="457200" y="1719360"/>
            <a:ext cx="8229240" cy="4411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PlaceHolder 1"/>
          <p:cNvSpPr>
            <a:spLocks noGrp="1"/>
          </p:cNvSpPr>
          <p:nvPr>
            <p:ph type="title"/>
          </p:nvPr>
        </p:nvSpPr>
        <p:spPr>
          <a:xfrm>
            <a:off x="457200" y="122400"/>
            <a:ext cx="7543440" cy="129492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1" name="PlaceHolder 2"/>
          <p:cNvSpPr>
            <a:spLocks noGrp="1"/>
          </p:cNvSpPr>
          <p:nvPr>
            <p:ph type="body"/>
          </p:nvPr>
        </p:nvSpPr>
        <p:spPr>
          <a:xfrm>
            <a:off x="457200" y="1719360"/>
            <a:ext cx="8229240" cy="4411440"/>
          </a:xfrm>
          <a:prstGeom prst="rect">
            <a:avLst/>
          </a:prstGeom>
        </p:spPr>
        <p:txBody>
          <a:bodyPr lIns="0" rIns="0" tIns="0" bIns="0"/>
          <a:p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PlaceHolder 1"/>
          <p:cNvSpPr>
            <a:spLocks noGrp="1"/>
          </p:cNvSpPr>
          <p:nvPr>
            <p:ph type="title"/>
          </p:nvPr>
        </p:nvSpPr>
        <p:spPr>
          <a:xfrm>
            <a:off x="457200" y="122400"/>
            <a:ext cx="7543440" cy="129492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7" name="PlaceHolder 2"/>
          <p:cNvSpPr>
            <a:spLocks noGrp="1"/>
          </p:cNvSpPr>
          <p:nvPr>
            <p:ph type="body"/>
          </p:nvPr>
        </p:nvSpPr>
        <p:spPr>
          <a:xfrm>
            <a:off x="457200" y="1719360"/>
            <a:ext cx="4015800" cy="4411440"/>
          </a:xfrm>
          <a:prstGeom prst="rect">
            <a:avLst/>
          </a:prstGeom>
        </p:spPr>
        <p:txBody>
          <a:bodyPr lIns="0" rIns="0" tIns="0" bIns="0"/>
          <a:p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8" name="PlaceHolder 3"/>
          <p:cNvSpPr>
            <a:spLocks noGrp="1"/>
          </p:cNvSpPr>
          <p:nvPr>
            <p:ph type="body"/>
          </p:nvPr>
        </p:nvSpPr>
        <p:spPr>
          <a:xfrm>
            <a:off x="4674240" y="1719360"/>
            <a:ext cx="4015800" cy="4411440"/>
          </a:xfrm>
          <a:prstGeom prst="rect">
            <a:avLst/>
          </a:prstGeom>
        </p:spPr>
        <p:txBody>
          <a:bodyPr lIns="0" rIns="0" tIns="0" bIns="0"/>
          <a:p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PlaceHolder 1"/>
          <p:cNvSpPr>
            <a:spLocks noGrp="1"/>
          </p:cNvSpPr>
          <p:nvPr>
            <p:ph type="title"/>
          </p:nvPr>
        </p:nvSpPr>
        <p:spPr>
          <a:xfrm>
            <a:off x="457200" y="122400"/>
            <a:ext cx="7543440" cy="129492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3" name="PlaceHolder 2"/>
          <p:cNvSpPr>
            <a:spLocks noGrp="1"/>
          </p:cNvSpPr>
          <p:nvPr>
            <p:ph type="body"/>
          </p:nvPr>
        </p:nvSpPr>
        <p:spPr>
          <a:xfrm>
            <a:off x="457200" y="1719360"/>
            <a:ext cx="4015800" cy="4411440"/>
          </a:xfrm>
          <a:prstGeom prst="rect">
            <a:avLst/>
          </a:prstGeom>
        </p:spPr>
        <p:txBody>
          <a:bodyPr lIns="0" rIns="0" tIns="0" bIns="0"/>
          <a:p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4" name="PlaceHolder 3"/>
          <p:cNvSpPr>
            <a:spLocks noGrp="1"/>
          </p:cNvSpPr>
          <p:nvPr>
            <p:ph type="body"/>
          </p:nvPr>
        </p:nvSpPr>
        <p:spPr>
          <a:xfrm>
            <a:off x="4674240" y="1719360"/>
            <a:ext cx="4015800" cy="4411440"/>
          </a:xfrm>
          <a:prstGeom prst="rect">
            <a:avLst/>
          </a:prstGeom>
        </p:spPr>
        <p:txBody>
          <a:bodyPr lIns="0" rIns="0" tIns="0" bIns="0"/>
          <a:p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PlaceHolder 1"/>
          <p:cNvSpPr>
            <a:spLocks noGrp="1"/>
          </p:cNvSpPr>
          <p:nvPr>
            <p:ph type="title"/>
          </p:nvPr>
        </p:nvSpPr>
        <p:spPr>
          <a:xfrm>
            <a:off x="457200" y="122400"/>
            <a:ext cx="7543440" cy="129492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PlaceHolder 1"/>
          <p:cNvSpPr>
            <a:spLocks noGrp="1"/>
          </p:cNvSpPr>
          <p:nvPr>
            <p:ph type="subTitle"/>
          </p:nvPr>
        </p:nvSpPr>
        <p:spPr>
          <a:xfrm>
            <a:off x="457200" y="122400"/>
            <a:ext cx="7543440" cy="60037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PlaceHolder 1"/>
          <p:cNvSpPr>
            <a:spLocks noGrp="1"/>
          </p:cNvSpPr>
          <p:nvPr>
            <p:ph type="title"/>
          </p:nvPr>
        </p:nvSpPr>
        <p:spPr>
          <a:xfrm>
            <a:off x="457200" y="122400"/>
            <a:ext cx="7543440" cy="129492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8" name="PlaceHolder 2"/>
          <p:cNvSpPr>
            <a:spLocks noGrp="1"/>
          </p:cNvSpPr>
          <p:nvPr>
            <p:ph type="body"/>
          </p:nvPr>
        </p:nvSpPr>
        <p:spPr>
          <a:xfrm>
            <a:off x="457200" y="1719360"/>
            <a:ext cx="4015800" cy="2104200"/>
          </a:xfrm>
          <a:prstGeom prst="rect">
            <a:avLst/>
          </a:prstGeom>
        </p:spPr>
        <p:txBody>
          <a:bodyPr lIns="0" rIns="0" tIns="0" bIns="0"/>
          <a:p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9" name="PlaceHolder 3"/>
          <p:cNvSpPr>
            <a:spLocks noGrp="1"/>
          </p:cNvSpPr>
          <p:nvPr>
            <p:ph type="body"/>
          </p:nvPr>
        </p:nvSpPr>
        <p:spPr>
          <a:xfrm>
            <a:off x="457200" y="4023720"/>
            <a:ext cx="4015800" cy="2104200"/>
          </a:xfrm>
          <a:prstGeom prst="rect">
            <a:avLst/>
          </a:prstGeom>
        </p:spPr>
        <p:txBody>
          <a:bodyPr lIns="0" rIns="0" tIns="0" bIns="0"/>
          <a:p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0" name="PlaceHolder 4"/>
          <p:cNvSpPr>
            <a:spLocks noGrp="1"/>
          </p:cNvSpPr>
          <p:nvPr>
            <p:ph type="body"/>
          </p:nvPr>
        </p:nvSpPr>
        <p:spPr>
          <a:xfrm>
            <a:off x="4674240" y="1719360"/>
            <a:ext cx="4015800" cy="4411440"/>
          </a:xfrm>
          <a:prstGeom prst="rect">
            <a:avLst/>
          </a:prstGeom>
        </p:spPr>
        <p:txBody>
          <a:bodyPr lIns="0" rIns="0" tIns="0" bIns="0"/>
          <a:p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PlaceHolder 1"/>
          <p:cNvSpPr>
            <a:spLocks noGrp="1"/>
          </p:cNvSpPr>
          <p:nvPr>
            <p:ph type="title"/>
          </p:nvPr>
        </p:nvSpPr>
        <p:spPr>
          <a:xfrm>
            <a:off x="457200" y="122400"/>
            <a:ext cx="7543440" cy="129492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2" name="PlaceHolder 2"/>
          <p:cNvSpPr>
            <a:spLocks noGrp="1"/>
          </p:cNvSpPr>
          <p:nvPr>
            <p:ph type="body"/>
          </p:nvPr>
        </p:nvSpPr>
        <p:spPr>
          <a:xfrm>
            <a:off x="457200" y="1719360"/>
            <a:ext cx="4015800" cy="4411440"/>
          </a:xfrm>
          <a:prstGeom prst="rect">
            <a:avLst/>
          </a:prstGeom>
        </p:spPr>
        <p:txBody>
          <a:bodyPr lIns="0" rIns="0" tIns="0" bIns="0"/>
          <a:p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3" name="PlaceHolder 3"/>
          <p:cNvSpPr>
            <a:spLocks noGrp="1"/>
          </p:cNvSpPr>
          <p:nvPr>
            <p:ph type="body"/>
          </p:nvPr>
        </p:nvSpPr>
        <p:spPr>
          <a:xfrm>
            <a:off x="4674240" y="1719360"/>
            <a:ext cx="4015800" cy="2104200"/>
          </a:xfrm>
          <a:prstGeom prst="rect">
            <a:avLst/>
          </a:prstGeom>
        </p:spPr>
        <p:txBody>
          <a:bodyPr lIns="0" rIns="0" tIns="0" bIns="0"/>
          <a:p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4" name="PlaceHolder 4"/>
          <p:cNvSpPr>
            <a:spLocks noGrp="1"/>
          </p:cNvSpPr>
          <p:nvPr>
            <p:ph type="body"/>
          </p:nvPr>
        </p:nvSpPr>
        <p:spPr>
          <a:xfrm>
            <a:off x="4674240" y="4023720"/>
            <a:ext cx="4015800" cy="2104200"/>
          </a:xfrm>
          <a:prstGeom prst="rect">
            <a:avLst/>
          </a:prstGeom>
        </p:spPr>
        <p:txBody>
          <a:bodyPr lIns="0" rIns="0" tIns="0" bIns="0"/>
          <a:p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PlaceHolder 1"/>
          <p:cNvSpPr>
            <a:spLocks noGrp="1"/>
          </p:cNvSpPr>
          <p:nvPr>
            <p:ph type="title"/>
          </p:nvPr>
        </p:nvSpPr>
        <p:spPr>
          <a:xfrm>
            <a:off x="457200" y="122400"/>
            <a:ext cx="7543440" cy="129492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6" name="PlaceHolder 2"/>
          <p:cNvSpPr>
            <a:spLocks noGrp="1"/>
          </p:cNvSpPr>
          <p:nvPr>
            <p:ph type="body"/>
          </p:nvPr>
        </p:nvSpPr>
        <p:spPr>
          <a:xfrm>
            <a:off x="457200" y="1719360"/>
            <a:ext cx="4015800" cy="2104200"/>
          </a:xfrm>
          <a:prstGeom prst="rect">
            <a:avLst/>
          </a:prstGeom>
        </p:spPr>
        <p:txBody>
          <a:bodyPr lIns="0" rIns="0" tIns="0" bIns="0"/>
          <a:p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7" name="PlaceHolder 3"/>
          <p:cNvSpPr>
            <a:spLocks noGrp="1"/>
          </p:cNvSpPr>
          <p:nvPr>
            <p:ph type="body"/>
          </p:nvPr>
        </p:nvSpPr>
        <p:spPr>
          <a:xfrm>
            <a:off x="4674240" y="1719360"/>
            <a:ext cx="4015800" cy="2104200"/>
          </a:xfrm>
          <a:prstGeom prst="rect">
            <a:avLst/>
          </a:prstGeom>
        </p:spPr>
        <p:txBody>
          <a:bodyPr lIns="0" rIns="0" tIns="0" bIns="0"/>
          <a:p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8" name="PlaceHolder 4"/>
          <p:cNvSpPr>
            <a:spLocks noGrp="1"/>
          </p:cNvSpPr>
          <p:nvPr>
            <p:ph type="body"/>
          </p:nvPr>
        </p:nvSpPr>
        <p:spPr>
          <a:xfrm>
            <a:off x="457200" y="4023720"/>
            <a:ext cx="8229240" cy="2104200"/>
          </a:xfrm>
          <a:prstGeom prst="rect">
            <a:avLst/>
          </a:prstGeom>
        </p:spPr>
        <p:txBody>
          <a:bodyPr lIns="0" rIns="0" tIns="0" bIns="0"/>
          <a:p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PlaceHolder 1"/>
          <p:cNvSpPr>
            <a:spLocks noGrp="1"/>
          </p:cNvSpPr>
          <p:nvPr>
            <p:ph type="title"/>
          </p:nvPr>
        </p:nvSpPr>
        <p:spPr>
          <a:xfrm>
            <a:off x="457200" y="122400"/>
            <a:ext cx="7543440" cy="129492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0" name="PlaceHolder 2"/>
          <p:cNvSpPr>
            <a:spLocks noGrp="1"/>
          </p:cNvSpPr>
          <p:nvPr>
            <p:ph type="body"/>
          </p:nvPr>
        </p:nvSpPr>
        <p:spPr>
          <a:xfrm>
            <a:off x="457200" y="1719360"/>
            <a:ext cx="8229240" cy="2104200"/>
          </a:xfrm>
          <a:prstGeom prst="rect">
            <a:avLst/>
          </a:prstGeom>
        </p:spPr>
        <p:txBody>
          <a:bodyPr lIns="0" rIns="0" tIns="0" bIns="0"/>
          <a:p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1" name="PlaceHolder 3"/>
          <p:cNvSpPr>
            <a:spLocks noGrp="1"/>
          </p:cNvSpPr>
          <p:nvPr>
            <p:ph type="body"/>
          </p:nvPr>
        </p:nvSpPr>
        <p:spPr>
          <a:xfrm>
            <a:off x="457200" y="4023720"/>
            <a:ext cx="8229240" cy="2104200"/>
          </a:xfrm>
          <a:prstGeom prst="rect">
            <a:avLst/>
          </a:prstGeom>
        </p:spPr>
        <p:txBody>
          <a:bodyPr lIns="0" rIns="0" tIns="0" bIns="0"/>
          <a:p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PlaceHolder 1"/>
          <p:cNvSpPr>
            <a:spLocks noGrp="1"/>
          </p:cNvSpPr>
          <p:nvPr>
            <p:ph type="title"/>
          </p:nvPr>
        </p:nvSpPr>
        <p:spPr>
          <a:xfrm>
            <a:off x="457200" y="122400"/>
            <a:ext cx="7543440" cy="129492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3" name="PlaceHolder 2"/>
          <p:cNvSpPr>
            <a:spLocks noGrp="1"/>
          </p:cNvSpPr>
          <p:nvPr>
            <p:ph type="body"/>
          </p:nvPr>
        </p:nvSpPr>
        <p:spPr>
          <a:xfrm>
            <a:off x="457200" y="1719360"/>
            <a:ext cx="4015800" cy="2104200"/>
          </a:xfrm>
          <a:prstGeom prst="rect">
            <a:avLst/>
          </a:prstGeom>
        </p:spPr>
        <p:txBody>
          <a:bodyPr lIns="0" rIns="0" tIns="0" bIns="0"/>
          <a:p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4" name="PlaceHolder 3"/>
          <p:cNvSpPr>
            <a:spLocks noGrp="1"/>
          </p:cNvSpPr>
          <p:nvPr>
            <p:ph type="body"/>
          </p:nvPr>
        </p:nvSpPr>
        <p:spPr>
          <a:xfrm>
            <a:off x="4674240" y="1719360"/>
            <a:ext cx="4015800" cy="2104200"/>
          </a:xfrm>
          <a:prstGeom prst="rect">
            <a:avLst/>
          </a:prstGeom>
        </p:spPr>
        <p:txBody>
          <a:bodyPr lIns="0" rIns="0" tIns="0" bIns="0"/>
          <a:p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5" name="PlaceHolder 4"/>
          <p:cNvSpPr>
            <a:spLocks noGrp="1"/>
          </p:cNvSpPr>
          <p:nvPr>
            <p:ph type="body"/>
          </p:nvPr>
        </p:nvSpPr>
        <p:spPr>
          <a:xfrm>
            <a:off x="4674240" y="4023720"/>
            <a:ext cx="4015800" cy="2104200"/>
          </a:xfrm>
          <a:prstGeom prst="rect">
            <a:avLst/>
          </a:prstGeom>
        </p:spPr>
        <p:txBody>
          <a:bodyPr lIns="0" rIns="0" tIns="0" bIns="0"/>
          <a:p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6" name="PlaceHolder 5"/>
          <p:cNvSpPr>
            <a:spLocks noGrp="1"/>
          </p:cNvSpPr>
          <p:nvPr>
            <p:ph type="body"/>
          </p:nvPr>
        </p:nvSpPr>
        <p:spPr>
          <a:xfrm>
            <a:off x="457200" y="4023720"/>
            <a:ext cx="4015800" cy="2104200"/>
          </a:xfrm>
          <a:prstGeom prst="rect">
            <a:avLst/>
          </a:prstGeom>
        </p:spPr>
        <p:txBody>
          <a:bodyPr lIns="0" rIns="0" tIns="0" bIns="0"/>
          <a:p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PlaceHolder 1"/>
          <p:cNvSpPr>
            <a:spLocks noGrp="1"/>
          </p:cNvSpPr>
          <p:nvPr>
            <p:ph type="title"/>
          </p:nvPr>
        </p:nvSpPr>
        <p:spPr>
          <a:xfrm>
            <a:off x="457200" y="122400"/>
            <a:ext cx="7543440" cy="129492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8" name="PlaceHolder 2"/>
          <p:cNvSpPr>
            <a:spLocks noGrp="1"/>
          </p:cNvSpPr>
          <p:nvPr>
            <p:ph type="body"/>
          </p:nvPr>
        </p:nvSpPr>
        <p:spPr>
          <a:xfrm>
            <a:off x="457200" y="1719360"/>
            <a:ext cx="8229240" cy="4411440"/>
          </a:xfrm>
          <a:prstGeom prst="rect">
            <a:avLst/>
          </a:prstGeom>
        </p:spPr>
        <p:txBody>
          <a:bodyPr lIns="0" rIns="0" tIns="0" bIns="0"/>
          <a:p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9" name="PlaceHolder 3"/>
          <p:cNvSpPr>
            <a:spLocks noGrp="1"/>
          </p:cNvSpPr>
          <p:nvPr>
            <p:ph type="body"/>
          </p:nvPr>
        </p:nvSpPr>
        <p:spPr>
          <a:xfrm>
            <a:off x="457200" y="1719360"/>
            <a:ext cx="8229240" cy="4411440"/>
          </a:xfrm>
          <a:prstGeom prst="rect">
            <a:avLst/>
          </a:prstGeom>
        </p:spPr>
        <p:txBody>
          <a:bodyPr lIns="0" rIns="0" tIns="0" bIns="0"/>
          <a:p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50" name="" descr=""/>
          <p:cNvPicPr/>
          <p:nvPr/>
        </p:nvPicPr>
        <p:blipFill>
          <a:blip r:embed="rId2"/>
          <a:stretch/>
        </p:blipFill>
        <p:spPr>
          <a:xfrm>
            <a:off x="1807200" y="1719360"/>
            <a:ext cx="5528880" cy="4411440"/>
          </a:xfrm>
          <a:prstGeom prst="rect">
            <a:avLst/>
          </a:prstGeom>
          <a:ln>
            <a:noFill/>
          </a:ln>
        </p:spPr>
      </p:pic>
      <p:pic>
        <p:nvPicPr>
          <p:cNvPr id="351" name="" descr=""/>
          <p:cNvPicPr/>
          <p:nvPr/>
        </p:nvPicPr>
        <p:blipFill>
          <a:blip r:embed="rId3"/>
          <a:stretch/>
        </p:blipFill>
        <p:spPr>
          <a:xfrm>
            <a:off x="1807200" y="1719360"/>
            <a:ext cx="5528880" cy="441144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457200" y="122400"/>
            <a:ext cx="7543440" cy="129492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subTitle"/>
          </p:nvPr>
        </p:nvSpPr>
        <p:spPr>
          <a:xfrm>
            <a:off x="457200" y="122400"/>
            <a:ext cx="7543440" cy="60037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457200" y="122400"/>
            <a:ext cx="7543440" cy="129492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2" name="PlaceHolder 2"/>
          <p:cNvSpPr>
            <a:spLocks noGrp="1"/>
          </p:cNvSpPr>
          <p:nvPr>
            <p:ph type="body"/>
          </p:nvPr>
        </p:nvSpPr>
        <p:spPr>
          <a:xfrm>
            <a:off x="457200" y="1719360"/>
            <a:ext cx="4015800" cy="2104200"/>
          </a:xfrm>
          <a:prstGeom prst="rect">
            <a:avLst/>
          </a:prstGeom>
        </p:spPr>
        <p:txBody>
          <a:bodyPr lIns="0" rIns="0" tIns="0" bIns="0"/>
          <a:p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3" name="PlaceHolder 3"/>
          <p:cNvSpPr>
            <a:spLocks noGrp="1"/>
          </p:cNvSpPr>
          <p:nvPr>
            <p:ph type="body"/>
          </p:nvPr>
        </p:nvSpPr>
        <p:spPr>
          <a:xfrm>
            <a:off x="457200" y="4023720"/>
            <a:ext cx="4015800" cy="2104200"/>
          </a:xfrm>
          <a:prstGeom prst="rect">
            <a:avLst/>
          </a:prstGeom>
        </p:spPr>
        <p:txBody>
          <a:bodyPr lIns="0" rIns="0" tIns="0" bIns="0"/>
          <a:p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4" name="PlaceHolder 4"/>
          <p:cNvSpPr>
            <a:spLocks noGrp="1"/>
          </p:cNvSpPr>
          <p:nvPr>
            <p:ph type="body"/>
          </p:nvPr>
        </p:nvSpPr>
        <p:spPr>
          <a:xfrm>
            <a:off x="4674240" y="1719360"/>
            <a:ext cx="4015800" cy="4411440"/>
          </a:xfrm>
          <a:prstGeom prst="rect">
            <a:avLst/>
          </a:prstGeom>
        </p:spPr>
        <p:txBody>
          <a:bodyPr lIns="0" rIns="0" tIns="0" bIns="0"/>
          <a:p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PlaceHolder 1"/>
          <p:cNvSpPr>
            <a:spLocks noGrp="1"/>
          </p:cNvSpPr>
          <p:nvPr>
            <p:ph type="title"/>
          </p:nvPr>
        </p:nvSpPr>
        <p:spPr>
          <a:xfrm>
            <a:off x="457200" y="122400"/>
            <a:ext cx="7543440" cy="129492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6" name="PlaceHolder 2"/>
          <p:cNvSpPr>
            <a:spLocks noGrp="1"/>
          </p:cNvSpPr>
          <p:nvPr>
            <p:ph type="body"/>
          </p:nvPr>
        </p:nvSpPr>
        <p:spPr>
          <a:xfrm>
            <a:off x="457200" y="1719360"/>
            <a:ext cx="4015800" cy="4411440"/>
          </a:xfrm>
          <a:prstGeom prst="rect">
            <a:avLst/>
          </a:prstGeom>
        </p:spPr>
        <p:txBody>
          <a:bodyPr lIns="0" rIns="0" tIns="0" bIns="0"/>
          <a:p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7" name="PlaceHolder 3"/>
          <p:cNvSpPr>
            <a:spLocks noGrp="1"/>
          </p:cNvSpPr>
          <p:nvPr>
            <p:ph type="body"/>
          </p:nvPr>
        </p:nvSpPr>
        <p:spPr>
          <a:xfrm>
            <a:off x="4674240" y="1719360"/>
            <a:ext cx="4015800" cy="2104200"/>
          </a:xfrm>
          <a:prstGeom prst="rect">
            <a:avLst/>
          </a:prstGeom>
        </p:spPr>
        <p:txBody>
          <a:bodyPr lIns="0" rIns="0" tIns="0" bIns="0"/>
          <a:p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8" name="PlaceHolder 4"/>
          <p:cNvSpPr>
            <a:spLocks noGrp="1"/>
          </p:cNvSpPr>
          <p:nvPr>
            <p:ph type="body"/>
          </p:nvPr>
        </p:nvSpPr>
        <p:spPr>
          <a:xfrm>
            <a:off x="4674240" y="4023720"/>
            <a:ext cx="4015800" cy="2104200"/>
          </a:xfrm>
          <a:prstGeom prst="rect">
            <a:avLst/>
          </a:prstGeom>
        </p:spPr>
        <p:txBody>
          <a:bodyPr lIns="0" rIns="0" tIns="0" bIns="0"/>
          <a:p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PlaceHolder 1"/>
          <p:cNvSpPr>
            <a:spLocks noGrp="1"/>
          </p:cNvSpPr>
          <p:nvPr>
            <p:ph type="title"/>
          </p:nvPr>
        </p:nvSpPr>
        <p:spPr>
          <a:xfrm>
            <a:off x="457200" y="122400"/>
            <a:ext cx="7543440" cy="129492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0" name="PlaceHolder 2"/>
          <p:cNvSpPr>
            <a:spLocks noGrp="1"/>
          </p:cNvSpPr>
          <p:nvPr>
            <p:ph type="body"/>
          </p:nvPr>
        </p:nvSpPr>
        <p:spPr>
          <a:xfrm>
            <a:off x="457200" y="1719360"/>
            <a:ext cx="4015800" cy="2104200"/>
          </a:xfrm>
          <a:prstGeom prst="rect">
            <a:avLst/>
          </a:prstGeom>
        </p:spPr>
        <p:txBody>
          <a:bodyPr lIns="0" rIns="0" tIns="0" bIns="0"/>
          <a:p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1" name="PlaceHolder 3"/>
          <p:cNvSpPr>
            <a:spLocks noGrp="1"/>
          </p:cNvSpPr>
          <p:nvPr>
            <p:ph type="body"/>
          </p:nvPr>
        </p:nvSpPr>
        <p:spPr>
          <a:xfrm>
            <a:off x="4674240" y="1719360"/>
            <a:ext cx="4015800" cy="2104200"/>
          </a:xfrm>
          <a:prstGeom prst="rect">
            <a:avLst/>
          </a:prstGeom>
        </p:spPr>
        <p:txBody>
          <a:bodyPr lIns="0" rIns="0" tIns="0" bIns="0"/>
          <a:p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2" name="PlaceHolder 4"/>
          <p:cNvSpPr>
            <a:spLocks noGrp="1"/>
          </p:cNvSpPr>
          <p:nvPr>
            <p:ph type="body"/>
          </p:nvPr>
        </p:nvSpPr>
        <p:spPr>
          <a:xfrm>
            <a:off x="457200" y="4023720"/>
            <a:ext cx="8229240" cy="2104200"/>
          </a:xfrm>
          <a:prstGeom prst="rect">
            <a:avLst/>
          </a:prstGeom>
        </p:spPr>
        <p:txBody>
          <a:bodyPr lIns="0" rIns="0" tIns="0" bIns="0"/>
          <a:p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9.xml"/><Relationship Id="rId5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48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d8d8e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Line 1"/>
          <p:cNvSpPr/>
          <p:nvPr/>
        </p:nvSpPr>
        <p:spPr>
          <a:xfrm>
            <a:off x="8001000" y="0"/>
            <a:ext cx="360" cy="1523880"/>
          </a:xfrm>
          <a:prstGeom prst="line">
            <a:avLst/>
          </a:prstGeom>
          <a:ln w="9360">
            <a:solidFill>
              <a:schemeClr val="accent2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" name="CustomShape 2"/>
          <p:cNvSpPr/>
          <p:nvPr/>
        </p:nvSpPr>
        <p:spPr>
          <a:xfrm>
            <a:off x="8153280" y="152280"/>
            <a:ext cx="119520" cy="11952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" name="CustomShape 3"/>
          <p:cNvSpPr/>
          <p:nvPr/>
        </p:nvSpPr>
        <p:spPr>
          <a:xfrm>
            <a:off x="8321400" y="152280"/>
            <a:ext cx="119520" cy="11952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" name="CustomShape 4"/>
          <p:cNvSpPr/>
          <p:nvPr/>
        </p:nvSpPr>
        <p:spPr>
          <a:xfrm>
            <a:off x="8489520" y="152280"/>
            <a:ext cx="119520" cy="11952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" name="CustomShape 5"/>
          <p:cNvSpPr/>
          <p:nvPr/>
        </p:nvSpPr>
        <p:spPr>
          <a:xfrm>
            <a:off x="8153280" y="320400"/>
            <a:ext cx="119520" cy="11952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" name="CustomShape 6"/>
          <p:cNvSpPr/>
          <p:nvPr/>
        </p:nvSpPr>
        <p:spPr>
          <a:xfrm>
            <a:off x="8321400" y="320400"/>
            <a:ext cx="119520" cy="11952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" name="CustomShape 7"/>
          <p:cNvSpPr/>
          <p:nvPr/>
        </p:nvSpPr>
        <p:spPr>
          <a:xfrm>
            <a:off x="8489520" y="320400"/>
            <a:ext cx="119520" cy="11952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7" name="CustomShape 8"/>
          <p:cNvSpPr/>
          <p:nvPr/>
        </p:nvSpPr>
        <p:spPr>
          <a:xfrm>
            <a:off x="8657640" y="320400"/>
            <a:ext cx="119520" cy="11952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" name="CustomShape 9"/>
          <p:cNvSpPr/>
          <p:nvPr/>
        </p:nvSpPr>
        <p:spPr>
          <a:xfrm>
            <a:off x="8153280" y="488160"/>
            <a:ext cx="119520" cy="11952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9" name="CustomShape 10"/>
          <p:cNvSpPr/>
          <p:nvPr/>
        </p:nvSpPr>
        <p:spPr>
          <a:xfrm>
            <a:off x="8321400" y="488160"/>
            <a:ext cx="119520" cy="11952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0" name="CustomShape 11"/>
          <p:cNvSpPr/>
          <p:nvPr/>
        </p:nvSpPr>
        <p:spPr>
          <a:xfrm>
            <a:off x="8489520" y="488160"/>
            <a:ext cx="119520" cy="11952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1" name="CustomShape 12"/>
          <p:cNvSpPr/>
          <p:nvPr/>
        </p:nvSpPr>
        <p:spPr>
          <a:xfrm>
            <a:off x="8657640" y="488160"/>
            <a:ext cx="119520" cy="11952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2" name="CustomShape 13"/>
          <p:cNvSpPr/>
          <p:nvPr/>
        </p:nvSpPr>
        <p:spPr>
          <a:xfrm>
            <a:off x="8825400" y="488160"/>
            <a:ext cx="119520" cy="11952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3" name="CustomShape 14"/>
          <p:cNvSpPr/>
          <p:nvPr/>
        </p:nvSpPr>
        <p:spPr>
          <a:xfrm>
            <a:off x="8153280" y="656280"/>
            <a:ext cx="119520" cy="11952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4" name="CustomShape 15"/>
          <p:cNvSpPr/>
          <p:nvPr/>
        </p:nvSpPr>
        <p:spPr>
          <a:xfrm>
            <a:off x="8321400" y="656280"/>
            <a:ext cx="119520" cy="11952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5" name="CustomShape 16"/>
          <p:cNvSpPr/>
          <p:nvPr/>
        </p:nvSpPr>
        <p:spPr>
          <a:xfrm>
            <a:off x="8489520" y="656280"/>
            <a:ext cx="119520" cy="11952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6" name="CustomShape 17"/>
          <p:cNvSpPr/>
          <p:nvPr/>
        </p:nvSpPr>
        <p:spPr>
          <a:xfrm>
            <a:off x="8657640" y="656280"/>
            <a:ext cx="119520" cy="11952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7" name="CustomShape 18"/>
          <p:cNvSpPr/>
          <p:nvPr/>
        </p:nvSpPr>
        <p:spPr>
          <a:xfrm>
            <a:off x="8153280" y="824040"/>
            <a:ext cx="119520" cy="11952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8" name="CustomShape 19"/>
          <p:cNvSpPr/>
          <p:nvPr/>
        </p:nvSpPr>
        <p:spPr>
          <a:xfrm>
            <a:off x="8321400" y="824040"/>
            <a:ext cx="119520" cy="11952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9" name="CustomShape 20"/>
          <p:cNvSpPr/>
          <p:nvPr/>
        </p:nvSpPr>
        <p:spPr>
          <a:xfrm>
            <a:off x="8489520" y="824040"/>
            <a:ext cx="119520" cy="11952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0" name="CustomShape 21"/>
          <p:cNvSpPr/>
          <p:nvPr/>
        </p:nvSpPr>
        <p:spPr>
          <a:xfrm>
            <a:off x="8657640" y="824040"/>
            <a:ext cx="119520" cy="11952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1" name="CustomShape 22"/>
          <p:cNvSpPr/>
          <p:nvPr/>
        </p:nvSpPr>
        <p:spPr>
          <a:xfrm>
            <a:off x="8825400" y="824040"/>
            <a:ext cx="119520" cy="119520"/>
          </a:xfrm>
          <a:prstGeom prst="ellipse">
            <a:avLst/>
          </a:prstGeom>
          <a:solidFill>
            <a:schemeClr val="folHlink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2" name="CustomShape 23"/>
          <p:cNvSpPr/>
          <p:nvPr/>
        </p:nvSpPr>
        <p:spPr>
          <a:xfrm>
            <a:off x="8153280" y="992160"/>
            <a:ext cx="119520" cy="11952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3" name="CustomShape 24"/>
          <p:cNvSpPr/>
          <p:nvPr/>
        </p:nvSpPr>
        <p:spPr>
          <a:xfrm>
            <a:off x="8321400" y="992160"/>
            <a:ext cx="119520" cy="11952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4" name="CustomShape 25"/>
          <p:cNvSpPr/>
          <p:nvPr/>
        </p:nvSpPr>
        <p:spPr>
          <a:xfrm>
            <a:off x="8489520" y="992160"/>
            <a:ext cx="119520" cy="11952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5" name="CustomShape 26"/>
          <p:cNvSpPr/>
          <p:nvPr/>
        </p:nvSpPr>
        <p:spPr>
          <a:xfrm>
            <a:off x="8657640" y="992160"/>
            <a:ext cx="119520" cy="119520"/>
          </a:xfrm>
          <a:prstGeom prst="ellipse">
            <a:avLst/>
          </a:prstGeom>
          <a:solidFill>
            <a:schemeClr val="folHlink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6" name="CustomShape 27"/>
          <p:cNvSpPr/>
          <p:nvPr/>
        </p:nvSpPr>
        <p:spPr>
          <a:xfrm>
            <a:off x="8153280" y="1159920"/>
            <a:ext cx="119520" cy="11952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7" name="CustomShape 28"/>
          <p:cNvSpPr/>
          <p:nvPr/>
        </p:nvSpPr>
        <p:spPr>
          <a:xfrm>
            <a:off x="8321400" y="1159920"/>
            <a:ext cx="119520" cy="11952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8" name="CustomShape 29"/>
          <p:cNvSpPr/>
          <p:nvPr/>
        </p:nvSpPr>
        <p:spPr>
          <a:xfrm>
            <a:off x="8489520" y="1159920"/>
            <a:ext cx="119520" cy="119520"/>
          </a:xfrm>
          <a:prstGeom prst="ellipse">
            <a:avLst/>
          </a:prstGeom>
          <a:solidFill>
            <a:schemeClr val="folHlink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9" name="CustomShape 30"/>
          <p:cNvSpPr/>
          <p:nvPr/>
        </p:nvSpPr>
        <p:spPr>
          <a:xfrm>
            <a:off x="8657640" y="1159920"/>
            <a:ext cx="119520" cy="119520"/>
          </a:xfrm>
          <a:prstGeom prst="ellipse">
            <a:avLst/>
          </a:prstGeom>
          <a:solidFill>
            <a:schemeClr val="folHlink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0" name="CustomShape 31"/>
          <p:cNvSpPr/>
          <p:nvPr/>
        </p:nvSpPr>
        <p:spPr>
          <a:xfrm>
            <a:off x="8321400" y="1327680"/>
            <a:ext cx="119520" cy="119520"/>
          </a:xfrm>
          <a:prstGeom prst="ellipse">
            <a:avLst/>
          </a:prstGeom>
          <a:solidFill>
            <a:schemeClr val="folHlink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1" name="CustomShape 32"/>
          <p:cNvSpPr/>
          <p:nvPr/>
        </p:nvSpPr>
        <p:spPr>
          <a:xfrm>
            <a:off x="8657640" y="1327680"/>
            <a:ext cx="119520" cy="119520"/>
          </a:xfrm>
          <a:prstGeom prst="ellipse">
            <a:avLst/>
          </a:prstGeom>
          <a:solidFill>
            <a:schemeClr val="folHlink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2" name="Line 33"/>
          <p:cNvSpPr/>
          <p:nvPr/>
        </p:nvSpPr>
        <p:spPr>
          <a:xfrm>
            <a:off x="457200" y="1523880"/>
            <a:ext cx="7543800" cy="0"/>
          </a:xfrm>
          <a:prstGeom prst="line">
            <a:avLst/>
          </a:prstGeom>
          <a:ln w="9360">
            <a:solidFill>
              <a:schemeClr val="accent2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3" name="Line 34"/>
          <p:cNvSpPr/>
          <p:nvPr/>
        </p:nvSpPr>
        <p:spPr>
          <a:xfrm>
            <a:off x="7315200" y="1066680"/>
            <a:ext cx="360" cy="1752480"/>
          </a:xfrm>
          <a:prstGeom prst="line">
            <a:avLst/>
          </a:prstGeom>
          <a:ln w="9360">
            <a:solidFill>
              <a:schemeClr val="accent2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4" name="Line 35"/>
          <p:cNvSpPr/>
          <p:nvPr/>
        </p:nvSpPr>
        <p:spPr>
          <a:xfrm>
            <a:off x="838080" y="2819160"/>
            <a:ext cx="6477120" cy="0"/>
          </a:xfrm>
          <a:prstGeom prst="line">
            <a:avLst/>
          </a:prstGeom>
          <a:ln w="6480">
            <a:solidFill>
              <a:schemeClr val="accent2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5" name="CustomShape 36"/>
          <p:cNvSpPr/>
          <p:nvPr/>
        </p:nvSpPr>
        <p:spPr>
          <a:xfrm>
            <a:off x="7467480" y="1219320"/>
            <a:ext cx="119520" cy="11952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6" name="CustomShape 37"/>
          <p:cNvSpPr/>
          <p:nvPr/>
        </p:nvSpPr>
        <p:spPr>
          <a:xfrm>
            <a:off x="7635600" y="1219320"/>
            <a:ext cx="119520" cy="11952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7" name="CustomShape 38"/>
          <p:cNvSpPr/>
          <p:nvPr/>
        </p:nvSpPr>
        <p:spPr>
          <a:xfrm>
            <a:off x="7803720" y="1219320"/>
            <a:ext cx="119520" cy="11952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8" name="CustomShape 39"/>
          <p:cNvSpPr/>
          <p:nvPr/>
        </p:nvSpPr>
        <p:spPr>
          <a:xfrm>
            <a:off x="7467480" y="1387080"/>
            <a:ext cx="119520" cy="11952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9" name="CustomShape 40"/>
          <p:cNvSpPr/>
          <p:nvPr/>
        </p:nvSpPr>
        <p:spPr>
          <a:xfrm>
            <a:off x="7635600" y="1387080"/>
            <a:ext cx="119520" cy="11952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0" name="CustomShape 41"/>
          <p:cNvSpPr/>
          <p:nvPr/>
        </p:nvSpPr>
        <p:spPr>
          <a:xfrm>
            <a:off x="7803720" y="1387080"/>
            <a:ext cx="119520" cy="11952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1" name="CustomShape 42"/>
          <p:cNvSpPr/>
          <p:nvPr/>
        </p:nvSpPr>
        <p:spPr>
          <a:xfrm>
            <a:off x="7971840" y="1387080"/>
            <a:ext cx="119520" cy="11952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2" name="CustomShape 43"/>
          <p:cNvSpPr/>
          <p:nvPr/>
        </p:nvSpPr>
        <p:spPr>
          <a:xfrm>
            <a:off x="7467480" y="1555200"/>
            <a:ext cx="119520" cy="11952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3" name="CustomShape 44"/>
          <p:cNvSpPr/>
          <p:nvPr/>
        </p:nvSpPr>
        <p:spPr>
          <a:xfrm>
            <a:off x="7635600" y="1555200"/>
            <a:ext cx="119520" cy="11952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4" name="CustomShape 45"/>
          <p:cNvSpPr/>
          <p:nvPr/>
        </p:nvSpPr>
        <p:spPr>
          <a:xfrm>
            <a:off x="7803720" y="1555200"/>
            <a:ext cx="119520" cy="11952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5" name="CustomShape 46"/>
          <p:cNvSpPr/>
          <p:nvPr/>
        </p:nvSpPr>
        <p:spPr>
          <a:xfrm>
            <a:off x="7971840" y="1555200"/>
            <a:ext cx="119520" cy="11952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6" name="CustomShape 47"/>
          <p:cNvSpPr/>
          <p:nvPr/>
        </p:nvSpPr>
        <p:spPr>
          <a:xfrm>
            <a:off x="8139600" y="1555200"/>
            <a:ext cx="119520" cy="11952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7" name="CustomShape 48"/>
          <p:cNvSpPr/>
          <p:nvPr/>
        </p:nvSpPr>
        <p:spPr>
          <a:xfrm>
            <a:off x="7467480" y="1722960"/>
            <a:ext cx="119520" cy="11952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8" name="CustomShape 49"/>
          <p:cNvSpPr/>
          <p:nvPr/>
        </p:nvSpPr>
        <p:spPr>
          <a:xfrm>
            <a:off x="7635600" y="1722960"/>
            <a:ext cx="119520" cy="11952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9" name="CustomShape 50"/>
          <p:cNvSpPr/>
          <p:nvPr/>
        </p:nvSpPr>
        <p:spPr>
          <a:xfrm>
            <a:off x="7803720" y="1722960"/>
            <a:ext cx="119520" cy="11952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0" name="CustomShape 51"/>
          <p:cNvSpPr/>
          <p:nvPr/>
        </p:nvSpPr>
        <p:spPr>
          <a:xfrm>
            <a:off x="7971840" y="1722960"/>
            <a:ext cx="119520" cy="11952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1" name="CustomShape 52"/>
          <p:cNvSpPr/>
          <p:nvPr/>
        </p:nvSpPr>
        <p:spPr>
          <a:xfrm>
            <a:off x="7467480" y="1890720"/>
            <a:ext cx="119520" cy="11952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2" name="CustomShape 53"/>
          <p:cNvSpPr/>
          <p:nvPr/>
        </p:nvSpPr>
        <p:spPr>
          <a:xfrm>
            <a:off x="7635600" y="1890720"/>
            <a:ext cx="119520" cy="11952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3" name="CustomShape 54"/>
          <p:cNvSpPr/>
          <p:nvPr/>
        </p:nvSpPr>
        <p:spPr>
          <a:xfrm>
            <a:off x="7803720" y="1890720"/>
            <a:ext cx="119520" cy="11952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4" name="CustomShape 55"/>
          <p:cNvSpPr/>
          <p:nvPr/>
        </p:nvSpPr>
        <p:spPr>
          <a:xfrm>
            <a:off x="7971840" y="1890720"/>
            <a:ext cx="119520" cy="11952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5" name="CustomShape 56"/>
          <p:cNvSpPr/>
          <p:nvPr/>
        </p:nvSpPr>
        <p:spPr>
          <a:xfrm>
            <a:off x="8139600" y="1890720"/>
            <a:ext cx="119520" cy="119520"/>
          </a:xfrm>
          <a:prstGeom prst="ellipse">
            <a:avLst/>
          </a:prstGeom>
          <a:solidFill>
            <a:schemeClr val="folHlink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6" name="CustomShape 57"/>
          <p:cNvSpPr/>
          <p:nvPr/>
        </p:nvSpPr>
        <p:spPr>
          <a:xfrm>
            <a:off x="7467480" y="2058840"/>
            <a:ext cx="119520" cy="11952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7" name="CustomShape 58"/>
          <p:cNvSpPr/>
          <p:nvPr/>
        </p:nvSpPr>
        <p:spPr>
          <a:xfrm>
            <a:off x="7635600" y="2058840"/>
            <a:ext cx="119520" cy="11952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8" name="CustomShape 59"/>
          <p:cNvSpPr/>
          <p:nvPr/>
        </p:nvSpPr>
        <p:spPr>
          <a:xfrm>
            <a:off x="7803720" y="2058840"/>
            <a:ext cx="119520" cy="11952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9" name="CustomShape 60"/>
          <p:cNvSpPr/>
          <p:nvPr/>
        </p:nvSpPr>
        <p:spPr>
          <a:xfrm>
            <a:off x="7971840" y="2058840"/>
            <a:ext cx="119520" cy="119520"/>
          </a:xfrm>
          <a:prstGeom prst="ellipse">
            <a:avLst/>
          </a:prstGeom>
          <a:solidFill>
            <a:schemeClr val="folHlink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0" name="CustomShape 61"/>
          <p:cNvSpPr/>
          <p:nvPr/>
        </p:nvSpPr>
        <p:spPr>
          <a:xfrm>
            <a:off x="7467480" y="2226600"/>
            <a:ext cx="119520" cy="11952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1" name="CustomShape 62"/>
          <p:cNvSpPr/>
          <p:nvPr/>
        </p:nvSpPr>
        <p:spPr>
          <a:xfrm>
            <a:off x="7635600" y="2226600"/>
            <a:ext cx="119520" cy="11952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2" name="CustomShape 63"/>
          <p:cNvSpPr/>
          <p:nvPr/>
        </p:nvSpPr>
        <p:spPr>
          <a:xfrm>
            <a:off x="7803720" y="2226600"/>
            <a:ext cx="119520" cy="119520"/>
          </a:xfrm>
          <a:prstGeom prst="ellipse">
            <a:avLst/>
          </a:prstGeom>
          <a:solidFill>
            <a:schemeClr val="folHlink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3" name="CustomShape 64"/>
          <p:cNvSpPr/>
          <p:nvPr/>
        </p:nvSpPr>
        <p:spPr>
          <a:xfrm>
            <a:off x="7971840" y="2226600"/>
            <a:ext cx="119520" cy="119520"/>
          </a:xfrm>
          <a:prstGeom prst="ellipse">
            <a:avLst/>
          </a:prstGeom>
          <a:solidFill>
            <a:schemeClr val="folHlink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4" name="CustomShape 65"/>
          <p:cNvSpPr/>
          <p:nvPr/>
        </p:nvSpPr>
        <p:spPr>
          <a:xfrm>
            <a:off x="7635600" y="2394720"/>
            <a:ext cx="119520" cy="119520"/>
          </a:xfrm>
          <a:prstGeom prst="ellipse">
            <a:avLst/>
          </a:prstGeom>
          <a:solidFill>
            <a:schemeClr val="folHlink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5" name="CustomShape 66"/>
          <p:cNvSpPr/>
          <p:nvPr/>
        </p:nvSpPr>
        <p:spPr>
          <a:xfrm>
            <a:off x="7971840" y="2394720"/>
            <a:ext cx="119520" cy="119520"/>
          </a:xfrm>
          <a:prstGeom prst="ellipse">
            <a:avLst/>
          </a:prstGeom>
          <a:solidFill>
            <a:schemeClr val="folHlink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6" name="CustomShape 67"/>
          <p:cNvSpPr/>
          <p:nvPr/>
        </p:nvSpPr>
        <p:spPr>
          <a:xfrm>
            <a:off x="7467480" y="1219320"/>
            <a:ext cx="119520" cy="11952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7" name="CustomShape 68"/>
          <p:cNvSpPr/>
          <p:nvPr/>
        </p:nvSpPr>
        <p:spPr>
          <a:xfrm>
            <a:off x="7635600" y="1219320"/>
            <a:ext cx="119520" cy="11952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8" name="CustomShape 69"/>
          <p:cNvSpPr/>
          <p:nvPr/>
        </p:nvSpPr>
        <p:spPr>
          <a:xfrm>
            <a:off x="7803720" y="1219320"/>
            <a:ext cx="119520" cy="11952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9" name="CustomShape 70"/>
          <p:cNvSpPr/>
          <p:nvPr/>
        </p:nvSpPr>
        <p:spPr>
          <a:xfrm>
            <a:off x="7467480" y="1387080"/>
            <a:ext cx="119520" cy="11952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70" name="CustomShape 71"/>
          <p:cNvSpPr/>
          <p:nvPr/>
        </p:nvSpPr>
        <p:spPr>
          <a:xfrm>
            <a:off x="7635600" y="1387080"/>
            <a:ext cx="119520" cy="11952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71" name="CustomShape 72"/>
          <p:cNvSpPr/>
          <p:nvPr/>
        </p:nvSpPr>
        <p:spPr>
          <a:xfrm>
            <a:off x="7803720" y="1387080"/>
            <a:ext cx="119520" cy="11952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72" name="CustomShape 73"/>
          <p:cNvSpPr/>
          <p:nvPr/>
        </p:nvSpPr>
        <p:spPr>
          <a:xfrm>
            <a:off x="7971840" y="1387080"/>
            <a:ext cx="119520" cy="11952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73" name="CustomShape 74"/>
          <p:cNvSpPr/>
          <p:nvPr/>
        </p:nvSpPr>
        <p:spPr>
          <a:xfrm>
            <a:off x="7467480" y="1555200"/>
            <a:ext cx="119520" cy="11952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74" name="CustomShape 75"/>
          <p:cNvSpPr/>
          <p:nvPr/>
        </p:nvSpPr>
        <p:spPr>
          <a:xfrm>
            <a:off x="7635600" y="1555200"/>
            <a:ext cx="119520" cy="11952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75" name="CustomShape 76"/>
          <p:cNvSpPr/>
          <p:nvPr/>
        </p:nvSpPr>
        <p:spPr>
          <a:xfrm>
            <a:off x="7803720" y="1555200"/>
            <a:ext cx="119520" cy="11952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76" name="CustomShape 77"/>
          <p:cNvSpPr/>
          <p:nvPr/>
        </p:nvSpPr>
        <p:spPr>
          <a:xfrm>
            <a:off x="7971840" y="1555200"/>
            <a:ext cx="119520" cy="11952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77" name="CustomShape 78"/>
          <p:cNvSpPr/>
          <p:nvPr/>
        </p:nvSpPr>
        <p:spPr>
          <a:xfrm>
            <a:off x="8139600" y="1555200"/>
            <a:ext cx="119520" cy="11952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78" name="CustomShape 79"/>
          <p:cNvSpPr/>
          <p:nvPr/>
        </p:nvSpPr>
        <p:spPr>
          <a:xfrm>
            <a:off x="7467480" y="1722960"/>
            <a:ext cx="119520" cy="11952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79" name="CustomShape 80"/>
          <p:cNvSpPr/>
          <p:nvPr/>
        </p:nvSpPr>
        <p:spPr>
          <a:xfrm>
            <a:off x="7635600" y="1722960"/>
            <a:ext cx="119520" cy="11952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0" name="CustomShape 81"/>
          <p:cNvSpPr/>
          <p:nvPr/>
        </p:nvSpPr>
        <p:spPr>
          <a:xfrm>
            <a:off x="7803720" y="1722960"/>
            <a:ext cx="119520" cy="11952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1" name="CustomShape 82"/>
          <p:cNvSpPr/>
          <p:nvPr/>
        </p:nvSpPr>
        <p:spPr>
          <a:xfrm>
            <a:off x="7971840" y="1722960"/>
            <a:ext cx="119520" cy="11952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2" name="CustomShape 83"/>
          <p:cNvSpPr/>
          <p:nvPr/>
        </p:nvSpPr>
        <p:spPr>
          <a:xfrm>
            <a:off x="7467480" y="1890720"/>
            <a:ext cx="119520" cy="11952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3" name="CustomShape 84"/>
          <p:cNvSpPr/>
          <p:nvPr/>
        </p:nvSpPr>
        <p:spPr>
          <a:xfrm>
            <a:off x="7635600" y="1890720"/>
            <a:ext cx="119520" cy="11952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4" name="CustomShape 85"/>
          <p:cNvSpPr/>
          <p:nvPr/>
        </p:nvSpPr>
        <p:spPr>
          <a:xfrm>
            <a:off x="7803720" y="1890720"/>
            <a:ext cx="119520" cy="11952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5" name="CustomShape 86"/>
          <p:cNvSpPr/>
          <p:nvPr/>
        </p:nvSpPr>
        <p:spPr>
          <a:xfrm>
            <a:off x="7971840" y="1890720"/>
            <a:ext cx="119520" cy="11952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6" name="CustomShape 87"/>
          <p:cNvSpPr/>
          <p:nvPr/>
        </p:nvSpPr>
        <p:spPr>
          <a:xfrm>
            <a:off x="8139600" y="1890720"/>
            <a:ext cx="119520" cy="119520"/>
          </a:xfrm>
          <a:prstGeom prst="ellipse">
            <a:avLst/>
          </a:prstGeom>
          <a:solidFill>
            <a:schemeClr val="folHlink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7" name="CustomShape 88"/>
          <p:cNvSpPr/>
          <p:nvPr/>
        </p:nvSpPr>
        <p:spPr>
          <a:xfrm>
            <a:off x="7467480" y="2058840"/>
            <a:ext cx="119520" cy="11952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8" name="CustomShape 89"/>
          <p:cNvSpPr/>
          <p:nvPr/>
        </p:nvSpPr>
        <p:spPr>
          <a:xfrm>
            <a:off x="7635600" y="2058840"/>
            <a:ext cx="119520" cy="11952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9" name="CustomShape 90"/>
          <p:cNvSpPr/>
          <p:nvPr/>
        </p:nvSpPr>
        <p:spPr>
          <a:xfrm>
            <a:off x="7803720" y="2058840"/>
            <a:ext cx="119520" cy="11952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90" name="CustomShape 91"/>
          <p:cNvSpPr/>
          <p:nvPr/>
        </p:nvSpPr>
        <p:spPr>
          <a:xfrm>
            <a:off x="7971840" y="2058840"/>
            <a:ext cx="119520" cy="119520"/>
          </a:xfrm>
          <a:prstGeom prst="ellipse">
            <a:avLst/>
          </a:prstGeom>
          <a:solidFill>
            <a:schemeClr val="folHlink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91" name="CustomShape 92"/>
          <p:cNvSpPr/>
          <p:nvPr/>
        </p:nvSpPr>
        <p:spPr>
          <a:xfrm>
            <a:off x="7467480" y="2226600"/>
            <a:ext cx="119520" cy="11952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92" name="CustomShape 93"/>
          <p:cNvSpPr/>
          <p:nvPr/>
        </p:nvSpPr>
        <p:spPr>
          <a:xfrm>
            <a:off x="7635600" y="2226600"/>
            <a:ext cx="119520" cy="11952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93" name="CustomShape 94"/>
          <p:cNvSpPr/>
          <p:nvPr/>
        </p:nvSpPr>
        <p:spPr>
          <a:xfrm>
            <a:off x="7803720" y="2226600"/>
            <a:ext cx="119520" cy="119520"/>
          </a:xfrm>
          <a:prstGeom prst="ellipse">
            <a:avLst/>
          </a:prstGeom>
          <a:solidFill>
            <a:schemeClr val="folHlink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94" name="CustomShape 95"/>
          <p:cNvSpPr/>
          <p:nvPr/>
        </p:nvSpPr>
        <p:spPr>
          <a:xfrm>
            <a:off x="7971840" y="2226600"/>
            <a:ext cx="119520" cy="119520"/>
          </a:xfrm>
          <a:prstGeom prst="ellipse">
            <a:avLst/>
          </a:prstGeom>
          <a:solidFill>
            <a:schemeClr val="folHlink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95" name="CustomShape 96"/>
          <p:cNvSpPr/>
          <p:nvPr/>
        </p:nvSpPr>
        <p:spPr>
          <a:xfrm>
            <a:off x="7635600" y="2394720"/>
            <a:ext cx="119520" cy="119520"/>
          </a:xfrm>
          <a:prstGeom prst="ellipse">
            <a:avLst/>
          </a:prstGeom>
          <a:solidFill>
            <a:schemeClr val="folHlink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96" name="CustomShape 97"/>
          <p:cNvSpPr/>
          <p:nvPr/>
        </p:nvSpPr>
        <p:spPr>
          <a:xfrm>
            <a:off x="7971840" y="2394720"/>
            <a:ext cx="119520" cy="119520"/>
          </a:xfrm>
          <a:prstGeom prst="ellipse">
            <a:avLst/>
          </a:prstGeom>
          <a:solidFill>
            <a:schemeClr val="folHlink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97" name="PlaceHolder 98"/>
          <p:cNvSpPr>
            <a:spLocks noGrp="1"/>
          </p:cNvSpPr>
          <p:nvPr>
            <p:ph type="title"/>
          </p:nvPr>
        </p:nvSpPr>
        <p:spPr>
          <a:xfrm>
            <a:off x="762120" y="457200"/>
            <a:ext cx="6389280" cy="2133360"/>
          </a:xfrm>
          <a:prstGeom prst="rect">
            <a:avLst/>
          </a:prstGeom>
        </p:spPr>
        <p:txBody>
          <a:bodyPr anchor="b"/>
          <a:p>
            <a:pPr>
              <a:lnSpc>
                <a:spcPct val="100000"/>
              </a:lnSpc>
            </a:pPr>
            <a:r>
              <a:rPr b="1" lang="en-US" sz="3200" spc="-1" strike="noStrike">
                <a:solidFill>
                  <a:srgbClr val="330066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Klepnutím lze upravit styl předlohy nadpisů.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8" name="PlaceHolder 99"/>
          <p:cNvSpPr>
            <a:spLocks noGrp="1"/>
          </p:cNvSpPr>
          <p:nvPr>
            <p:ph type="dt"/>
          </p:nvPr>
        </p:nvSpPr>
        <p:spPr>
          <a:xfrm>
            <a:off x="457200" y="6248520"/>
            <a:ext cx="2133360" cy="45684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</a:pPr>
            <a:r>
              <a:rPr b="0" lang="en-US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3/1/16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99" name="PlaceHolder 100"/>
          <p:cNvSpPr>
            <a:spLocks noGrp="1"/>
          </p:cNvSpPr>
          <p:nvPr>
            <p:ph type="ftr"/>
          </p:nvPr>
        </p:nvSpPr>
        <p:spPr>
          <a:xfrm>
            <a:off x="3124080" y="6248520"/>
            <a:ext cx="2895120" cy="456840"/>
          </a:xfrm>
          <a:prstGeom prst="rect">
            <a:avLst/>
          </a:prstGeom>
        </p:spPr>
        <p:txBody>
          <a:bodyPr/>
          <a:p>
            <a:pPr algn="ctr">
              <a:lnSpc>
                <a:spcPct val="100000"/>
              </a:lnSpc>
            </a:pPr>
            <a:r>
              <a:rPr b="0" lang="en-US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Projektování distribuovaných systémů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00" name="PlaceHolder 101"/>
          <p:cNvSpPr>
            <a:spLocks noGrp="1"/>
          </p:cNvSpPr>
          <p:nvPr>
            <p:ph type="sldNum"/>
          </p:nvPr>
        </p:nvSpPr>
        <p:spPr>
          <a:xfrm>
            <a:off x="6553080" y="6248520"/>
            <a:ext cx="2133360" cy="456840"/>
          </a:xfrm>
          <a:prstGeom prst="rect">
            <a:avLst/>
          </a:prstGeom>
        </p:spPr>
        <p:txBody>
          <a:bodyPr/>
          <a:p>
            <a:pPr algn="r">
              <a:lnSpc>
                <a:spcPct val="100000"/>
              </a:lnSpc>
            </a:pPr>
            <a:fld id="{18EA3B84-065A-47CC-9294-DF57D8A286D0}" type="slidenum">
              <a:rPr b="0" lang="en-US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&lt;number&gt;</a:t>
            </a:fld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01" name="PlaceHolder 10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outline text format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Outline Level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Third Outline Level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Fourth Outline Level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Fifth Outline Level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Sixth Outline Level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Seventh Outline Level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d8d8e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Line 1"/>
          <p:cNvSpPr/>
          <p:nvPr/>
        </p:nvSpPr>
        <p:spPr>
          <a:xfrm>
            <a:off x="8001000" y="0"/>
            <a:ext cx="360" cy="1523880"/>
          </a:xfrm>
          <a:prstGeom prst="line">
            <a:avLst/>
          </a:prstGeom>
          <a:ln w="9360">
            <a:solidFill>
              <a:schemeClr val="accent2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37" name="CustomShape 2"/>
          <p:cNvSpPr/>
          <p:nvPr/>
        </p:nvSpPr>
        <p:spPr>
          <a:xfrm>
            <a:off x="8153280" y="152280"/>
            <a:ext cx="119520" cy="11952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38" name="CustomShape 3"/>
          <p:cNvSpPr/>
          <p:nvPr/>
        </p:nvSpPr>
        <p:spPr>
          <a:xfrm>
            <a:off x="8321400" y="152280"/>
            <a:ext cx="119520" cy="11952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39" name="CustomShape 4"/>
          <p:cNvSpPr/>
          <p:nvPr/>
        </p:nvSpPr>
        <p:spPr>
          <a:xfrm>
            <a:off x="8489520" y="152280"/>
            <a:ext cx="119520" cy="11952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40" name="CustomShape 5"/>
          <p:cNvSpPr/>
          <p:nvPr/>
        </p:nvSpPr>
        <p:spPr>
          <a:xfrm>
            <a:off x="8153280" y="320400"/>
            <a:ext cx="119520" cy="11952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41" name="CustomShape 6"/>
          <p:cNvSpPr/>
          <p:nvPr/>
        </p:nvSpPr>
        <p:spPr>
          <a:xfrm>
            <a:off x="8321400" y="320400"/>
            <a:ext cx="119520" cy="11952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42" name="CustomShape 7"/>
          <p:cNvSpPr/>
          <p:nvPr/>
        </p:nvSpPr>
        <p:spPr>
          <a:xfrm>
            <a:off x="8489520" y="320400"/>
            <a:ext cx="119520" cy="11952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43" name="CustomShape 8"/>
          <p:cNvSpPr/>
          <p:nvPr/>
        </p:nvSpPr>
        <p:spPr>
          <a:xfrm>
            <a:off x="8657640" y="320400"/>
            <a:ext cx="119520" cy="11952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44" name="CustomShape 9"/>
          <p:cNvSpPr/>
          <p:nvPr/>
        </p:nvSpPr>
        <p:spPr>
          <a:xfrm>
            <a:off x="8153280" y="488160"/>
            <a:ext cx="119520" cy="11952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45" name="CustomShape 10"/>
          <p:cNvSpPr/>
          <p:nvPr/>
        </p:nvSpPr>
        <p:spPr>
          <a:xfrm>
            <a:off x="8321400" y="488160"/>
            <a:ext cx="119520" cy="11952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46" name="CustomShape 11"/>
          <p:cNvSpPr/>
          <p:nvPr/>
        </p:nvSpPr>
        <p:spPr>
          <a:xfrm>
            <a:off x="8489520" y="488160"/>
            <a:ext cx="119520" cy="11952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47" name="CustomShape 12"/>
          <p:cNvSpPr/>
          <p:nvPr/>
        </p:nvSpPr>
        <p:spPr>
          <a:xfrm>
            <a:off x="8657640" y="488160"/>
            <a:ext cx="119520" cy="11952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48" name="CustomShape 13"/>
          <p:cNvSpPr/>
          <p:nvPr/>
        </p:nvSpPr>
        <p:spPr>
          <a:xfrm>
            <a:off x="8825400" y="488160"/>
            <a:ext cx="119520" cy="11952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49" name="CustomShape 14"/>
          <p:cNvSpPr/>
          <p:nvPr/>
        </p:nvSpPr>
        <p:spPr>
          <a:xfrm>
            <a:off x="8153280" y="656280"/>
            <a:ext cx="119520" cy="11952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50" name="CustomShape 15"/>
          <p:cNvSpPr/>
          <p:nvPr/>
        </p:nvSpPr>
        <p:spPr>
          <a:xfrm>
            <a:off x="8321400" y="656280"/>
            <a:ext cx="119520" cy="11952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51" name="CustomShape 16"/>
          <p:cNvSpPr/>
          <p:nvPr/>
        </p:nvSpPr>
        <p:spPr>
          <a:xfrm>
            <a:off x="8489520" y="656280"/>
            <a:ext cx="119520" cy="11952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52" name="CustomShape 17"/>
          <p:cNvSpPr/>
          <p:nvPr/>
        </p:nvSpPr>
        <p:spPr>
          <a:xfrm>
            <a:off x="8657640" y="656280"/>
            <a:ext cx="119520" cy="11952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53" name="CustomShape 18"/>
          <p:cNvSpPr/>
          <p:nvPr/>
        </p:nvSpPr>
        <p:spPr>
          <a:xfrm>
            <a:off x="8153280" y="824040"/>
            <a:ext cx="119520" cy="11952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54" name="CustomShape 19"/>
          <p:cNvSpPr/>
          <p:nvPr/>
        </p:nvSpPr>
        <p:spPr>
          <a:xfrm>
            <a:off x="8321400" y="824040"/>
            <a:ext cx="119520" cy="11952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55" name="CustomShape 20"/>
          <p:cNvSpPr/>
          <p:nvPr/>
        </p:nvSpPr>
        <p:spPr>
          <a:xfrm>
            <a:off x="8489520" y="824040"/>
            <a:ext cx="119520" cy="11952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56" name="CustomShape 21"/>
          <p:cNvSpPr/>
          <p:nvPr/>
        </p:nvSpPr>
        <p:spPr>
          <a:xfrm>
            <a:off x="8657640" y="824040"/>
            <a:ext cx="119520" cy="11952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57" name="CustomShape 22"/>
          <p:cNvSpPr/>
          <p:nvPr/>
        </p:nvSpPr>
        <p:spPr>
          <a:xfrm>
            <a:off x="8825400" y="824040"/>
            <a:ext cx="119520" cy="119520"/>
          </a:xfrm>
          <a:prstGeom prst="ellipse">
            <a:avLst/>
          </a:prstGeom>
          <a:solidFill>
            <a:schemeClr val="folHlink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58" name="CustomShape 23"/>
          <p:cNvSpPr/>
          <p:nvPr/>
        </p:nvSpPr>
        <p:spPr>
          <a:xfrm>
            <a:off x="8153280" y="992160"/>
            <a:ext cx="119520" cy="11952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59" name="CustomShape 24"/>
          <p:cNvSpPr/>
          <p:nvPr/>
        </p:nvSpPr>
        <p:spPr>
          <a:xfrm>
            <a:off x="8321400" y="992160"/>
            <a:ext cx="119520" cy="11952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60" name="CustomShape 25"/>
          <p:cNvSpPr/>
          <p:nvPr/>
        </p:nvSpPr>
        <p:spPr>
          <a:xfrm>
            <a:off x="8489520" y="992160"/>
            <a:ext cx="119520" cy="11952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61" name="CustomShape 26"/>
          <p:cNvSpPr/>
          <p:nvPr/>
        </p:nvSpPr>
        <p:spPr>
          <a:xfrm>
            <a:off x="8657640" y="992160"/>
            <a:ext cx="119520" cy="119520"/>
          </a:xfrm>
          <a:prstGeom prst="ellipse">
            <a:avLst/>
          </a:prstGeom>
          <a:solidFill>
            <a:schemeClr val="folHlink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62" name="CustomShape 27"/>
          <p:cNvSpPr/>
          <p:nvPr/>
        </p:nvSpPr>
        <p:spPr>
          <a:xfrm>
            <a:off x="8153280" y="1159920"/>
            <a:ext cx="119520" cy="11952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63" name="CustomShape 28"/>
          <p:cNvSpPr/>
          <p:nvPr/>
        </p:nvSpPr>
        <p:spPr>
          <a:xfrm>
            <a:off x="8321400" y="1159920"/>
            <a:ext cx="119520" cy="11952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64" name="CustomShape 29"/>
          <p:cNvSpPr/>
          <p:nvPr/>
        </p:nvSpPr>
        <p:spPr>
          <a:xfrm>
            <a:off x="8489520" y="1159920"/>
            <a:ext cx="119520" cy="119520"/>
          </a:xfrm>
          <a:prstGeom prst="ellipse">
            <a:avLst/>
          </a:prstGeom>
          <a:solidFill>
            <a:schemeClr val="folHlink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65" name="CustomShape 30"/>
          <p:cNvSpPr/>
          <p:nvPr/>
        </p:nvSpPr>
        <p:spPr>
          <a:xfrm>
            <a:off x="8657640" y="1159920"/>
            <a:ext cx="119520" cy="119520"/>
          </a:xfrm>
          <a:prstGeom prst="ellipse">
            <a:avLst/>
          </a:prstGeom>
          <a:solidFill>
            <a:schemeClr val="folHlink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66" name="CustomShape 31"/>
          <p:cNvSpPr/>
          <p:nvPr/>
        </p:nvSpPr>
        <p:spPr>
          <a:xfrm>
            <a:off x="8321400" y="1327680"/>
            <a:ext cx="119520" cy="119520"/>
          </a:xfrm>
          <a:prstGeom prst="ellipse">
            <a:avLst/>
          </a:prstGeom>
          <a:solidFill>
            <a:schemeClr val="folHlink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67" name="CustomShape 32"/>
          <p:cNvSpPr/>
          <p:nvPr/>
        </p:nvSpPr>
        <p:spPr>
          <a:xfrm>
            <a:off x="8657640" y="1327680"/>
            <a:ext cx="119520" cy="119520"/>
          </a:xfrm>
          <a:prstGeom prst="ellipse">
            <a:avLst/>
          </a:prstGeom>
          <a:solidFill>
            <a:schemeClr val="folHlink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68" name="Line 33"/>
          <p:cNvSpPr/>
          <p:nvPr/>
        </p:nvSpPr>
        <p:spPr>
          <a:xfrm>
            <a:off x="457200" y="1523880"/>
            <a:ext cx="7543800" cy="0"/>
          </a:xfrm>
          <a:prstGeom prst="line">
            <a:avLst/>
          </a:prstGeom>
          <a:ln w="9360">
            <a:solidFill>
              <a:schemeClr val="accent2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69" name="PlaceHolder 34"/>
          <p:cNvSpPr>
            <a:spLocks noGrp="1"/>
          </p:cNvSpPr>
          <p:nvPr>
            <p:ph type="title"/>
          </p:nvPr>
        </p:nvSpPr>
        <p:spPr>
          <a:xfrm>
            <a:off x="457200" y="122400"/>
            <a:ext cx="7543440" cy="1294920"/>
          </a:xfrm>
          <a:prstGeom prst="rect">
            <a:avLst/>
          </a:prstGeom>
        </p:spPr>
        <p:txBody>
          <a:bodyPr anchor="b"/>
          <a:p>
            <a:pPr>
              <a:lnSpc>
                <a:spcPct val="100000"/>
              </a:lnSpc>
            </a:pPr>
            <a:r>
              <a:rPr b="1" lang="en-US" sz="3200" spc="-1" strike="noStrike">
                <a:solidFill>
                  <a:srgbClr val="330066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Master title style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0" name="PlaceHolder 35"/>
          <p:cNvSpPr>
            <a:spLocks noGrp="1"/>
          </p:cNvSpPr>
          <p:nvPr>
            <p:ph type="body"/>
          </p:nvPr>
        </p:nvSpPr>
        <p:spPr>
          <a:xfrm>
            <a:off x="457200" y="1719360"/>
            <a:ext cx="8229240" cy="4411440"/>
          </a:xfrm>
          <a:prstGeom prst="rect">
            <a:avLst/>
          </a:prstGeom>
        </p:spPr>
        <p:txBody>
          <a:bodyPr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outline text format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Outline Level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Third Outline Level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Fourth Outline Level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Fifth Outline Level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Sixth Outline Level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330066"/>
              </a:buClr>
              <a:buSzPct val="70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Seventh Outline LevelClick to edit Master text styles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692280" indent="-347400">
              <a:lnSpc>
                <a:spcPct val="100000"/>
              </a:lnSpc>
              <a:buClr>
                <a:srgbClr val="669999"/>
              </a:buClr>
              <a:buSzPct val="70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level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987480" indent="-293400">
              <a:lnSpc>
                <a:spcPct val="100000"/>
              </a:lnSpc>
              <a:buClr>
                <a:srgbClr val="cccc00"/>
              </a:buClr>
              <a:buSzPct val="70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Third level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281240" indent="-291600">
              <a:lnSpc>
                <a:spcPct val="100000"/>
              </a:lnSpc>
              <a:buClr>
                <a:srgbClr val="330066"/>
              </a:buClr>
              <a:buSzPct val="75000"/>
              <a:buFont typeface="Wingdings" charset="2"/>
              <a:buChar char="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Fourth level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1598760" indent="-315720">
              <a:lnSpc>
                <a:spcPct val="100000"/>
              </a:lnSpc>
              <a:buClr>
                <a:srgbClr val="d8d8ec"/>
              </a:buClr>
              <a:buSzPct val="80000"/>
              <a:buFont typeface="Wingdings" charset="2"/>
              <a:buChar char="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Fifth level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1" name="PlaceHolder 36"/>
          <p:cNvSpPr>
            <a:spLocks noGrp="1"/>
          </p:cNvSpPr>
          <p:nvPr>
            <p:ph type="dt"/>
          </p:nvPr>
        </p:nvSpPr>
        <p:spPr>
          <a:xfrm>
            <a:off x="457200" y="6248520"/>
            <a:ext cx="2133360" cy="45684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</a:pPr>
            <a:r>
              <a:rPr b="0" lang="en-US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3/1/16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72" name="PlaceHolder 37"/>
          <p:cNvSpPr>
            <a:spLocks noGrp="1"/>
          </p:cNvSpPr>
          <p:nvPr>
            <p:ph type="ftr"/>
          </p:nvPr>
        </p:nvSpPr>
        <p:spPr>
          <a:xfrm>
            <a:off x="3124080" y="6248520"/>
            <a:ext cx="2895120" cy="456840"/>
          </a:xfrm>
          <a:prstGeom prst="rect">
            <a:avLst/>
          </a:prstGeom>
        </p:spPr>
        <p:txBody>
          <a:bodyPr/>
          <a:p>
            <a:pPr algn="ctr">
              <a:lnSpc>
                <a:spcPct val="100000"/>
              </a:lnSpc>
            </a:pPr>
            <a:r>
              <a:rPr b="0" lang="en-US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Projektování distribuovaných systémů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73" name="PlaceHolder 38"/>
          <p:cNvSpPr>
            <a:spLocks noGrp="1"/>
          </p:cNvSpPr>
          <p:nvPr>
            <p:ph type="sldNum"/>
          </p:nvPr>
        </p:nvSpPr>
        <p:spPr>
          <a:xfrm>
            <a:off x="6553080" y="6248520"/>
            <a:ext cx="2133360" cy="456840"/>
          </a:xfrm>
          <a:prstGeom prst="rect">
            <a:avLst/>
          </a:prstGeom>
        </p:spPr>
        <p:txBody>
          <a:bodyPr/>
          <a:p>
            <a:pPr algn="r">
              <a:lnSpc>
                <a:spcPct val="100000"/>
              </a:lnSpc>
            </a:pPr>
            <a:fld id="{52F550B8-AB5B-451B-B81E-FFB02353F86E}" type="slidenum">
              <a:rPr b="0" lang="en-US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&lt;number&gt;</a:t>
            </a:fld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d8d8e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Line 1"/>
          <p:cNvSpPr/>
          <p:nvPr/>
        </p:nvSpPr>
        <p:spPr>
          <a:xfrm>
            <a:off x="8001000" y="0"/>
            <a:ext cx="360" cy="1523880"/>
          </a:xfrm>
          <a:prstGeom prst="line">
            <a:avLst/>
          </a:prstGeom>
          <a:ln w="9360">
            <a:solidFill>
              <a:schemeClr val="accent2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09" name="CustomShape 2"/>
          <p:cNvSpPr/>
          <p:nvPr/>
        </p:nvSpPr>
        <p:spPr>
          <a:xfrm>
            <a:off x="8153280" y="152280"/>
            <a:ext cx="119520" cy="11952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10" name="CustomShape 3"/>
          <p:cNvSpPr/>
          <p:nvPr/>
        </p:nvSpPr>
        <p:spPr>
          <a:xfrm>
            <a:off x="8321400" y="152280"/>
            <a:ext cx="119520" cy="11952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11" name="CustomShape 4"/>
          <p:cNvSpPr/>
          <p:nvPr/>
        </p:nvSpPr>
        <p:spPr>
          <a:xfrm>
            <a:off x="8489520" y="152280"/>
            <a:ext cx="119520" cy="11952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12" name="CustomShape 5"/>
          <p:cNvSpPr/>
          <p:nvPr/>
        </p:nvSpPr>
        <p:spPr>
          <a:xfrm>
            <a:off x="8153280" y="320400"/>
            <a:ext cx="119520" cy="11952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13" name="CustomShape 6"/>
          <p:cNvSpPr/>
          <p:nvPr/>
        </p:nvSpPr>
        <p:spPr>
          <a:xfrm>
            <a:off x="8321400" y="320400"/>
            <a:ext cx="119520" cy="11952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14" name="CustomShape 7"/>
          <p:cNvSpPr/>
          <p:nvPr/>
        </p:nvSpPr>
        <p:spPr>
          <a:xfrm>
            <a:off x="8489520" y="320400"/>
            <a:ext cx="119520" cy="11952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15" name="CustomShape 8"/>
          <p:cNvSpPr/>
          <p:nvPr/>
        </p:nvSpPr>
        <p:spPr>
          <a:xfrm>
            <a:off x="8657640" y="320400"/>
            <a:ext cx="119520" cy="11952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16" name="CustomShape 9"/>
          <p:cNvSpPr/>
          <p:nvPr/>
        </p:nvSpPr>
        <p:spPr>
          <a:xfrm>
            <a:off x="8153280" y="488160"/>
            <a:ext cx="119520" cy="11952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17" name="CustomShape 10"/>
          <p:cNvSpPr/>
          <p:nvPr/>
        </p:nvSpPr>
        <p:spPr>
          <a:xfrm>
            <a:off x="8321400" y="488160"/>
            <a:ext cx="119520" cy="11952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18" name="CustomShape 11"/>
          <p:cNvSpPr/>
          <p:nvPr/>
        </p:nvSpPr>
        <p:spPr>
          <a:xfrm>
            <a:off x="8489520" y="488160"/>
            <a:ext cx="119520" cy="11952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19" name="CustomShape 12"/>
          <p:cNvSpPr/>
          <p:nvPr/>
        </p:nvSpPr>
        <p:spPr>
          <a:xfrm>
            <a:off x="8657640" y="488160"/>
            <a:ext cx="119520" cy="11952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20" name="CustomShape 13"/>
          <p:cNvSpPr/>
          <p:nvPr/>
        </p:nvSpPr>
        <p:spPr>
          <a:xfrm>
            <a:off x="8825400" y="488160"/>
            <a:ext cx="119520" cy="11952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21" name="CustomShape 14"/>
          <p:cNvSpPr/>
          <p:nvPr/>
        </p:nvSpPr>
        <p:spPr>
          <a:xfrm>
            <a:off x="8153280" y="656280"/>
            <a:ext cx="119520" cy="11952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22" name="CustomShape 15"/>
          <p:cNvSpPr/>
          <p:nvPr/>
        </p:nvSpPr>
        <p:spPr>
          <a:xfrm>
            <a:off x="8321400" y="656280"/>
            <a:ext cx="119520" cy="11952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23" name="CustomShape 16"/>
          <p:cNvSpPr/>
          <p:nvPr/>
        </p:nvSpPr>
        <p:spPr>
          <a:xfrm>
            <a:off x="8489520" y="656280"/>
            <a:ext cx="119520" cy="11952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24" name="CustomShape 17"/>
          <p:cNvSpPr/>
          <p:nvPr/>
        </p:nvSpPr>
        <p:spPr>
          <a:xfrm>
            <a:off x="8657640" y="656280"/>
            <a:ext cx="119520" cy="11952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25" name="CustomShape 18"/>
          <p:cNvSpPr/>
          <p:nvPr/>
        </p:nvSpPr>
        <p:spPr>
          <a:xfrm>
            <a:off x="8153280" y="824040"/>
            <a:ext cx="119520" cy="11952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26" name="CustomShape 19"/>
          <p:cNvSpPr/>
          <p:nvPr/>
        </p:nvSpPr>
        <p:spPr>
          <a:xfrm>
            <a:off x="8321400" y="824040"/>
            <a:ext cx="119520" cy="11952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27" name="CustomShape 20"/>
          <p:cNvSpPr/>
          <p:nvPr/>
        </p:nvSpPr>
        <p:spPr>
          <a:xfrm>
            <a:off x="8489520" y="824040"/>
            <a:ext cx="119520" cy="11952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28" name="CustomShape 21"/>
          <p:cNvSpPr/>
          <p:nvPr/>
        </p:nvSpPr>
        <p:spPr>
          <a:xfrm>
            <a:off x="8657640" y="824040"/>
            <a:ext cx="119520" cy="11952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29" name="CustomShape 22"/>
          <p:cNvSpPr/>
          <p:nvPr/>
        </p:nvSpPr>
        <p:spPr>
          <a:xfrm>
            <a:off x="8825400" y="824040"/>
            <a:ext cx="119520" cy="119520"/>
          </a:xfrm>
          <a:prstGeom prst="ellipse">
            <a:avLst/>
          </a:prstGeom>
          <a:solidFill>
            <a:schemeClr val="folHlink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30" name="CustomShape 23"/>
          <p:cNvSpPr/>
          <p:nvPr/>
        </p:nvSpPr>
        <p:spPr>
          <a:xfrm>
            <a:off x="8153280" y="992160"/>
            <a:ext cx="119520" cy="11952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31" name="CustomShape 24"/>
          <p:cNvSpPr/>
          <p:nvPr/>
        </p:nvSpPr>
        <p:spPr>
          <a:xfrm>
            <a:off x="8321400" y="992160"/>
            <a:ext cx="119520" cy="11952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32" name="CustomShape 25"/>
          <p:cNvSpPr/>
          <p:nvPr/>
        </p:nvSpPr>
        <p:spPr>
          <a:xfrm>
            <a:off x="8489520" y="992160"/>
            <a:ext cx="119520" cy="11952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33" name="CustomShape 26"/>
          <p:cNvSpPr/>
          <p:nvPr/>
        </p:nvSpPr>
        <p:spPr>
          <a:xfrm>
            <a:off x="8657640" y="992160"/>
            <a:ext cx="119520" cy="119520"/>
          </a:xfrm>
          <a:prstGeom prst="ellipse">
            <a:avLst/>
          </a:prstGeom>
          <a:solidFill>
            <a:schemeClr val="folHlink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34" name="CustomShape 27"/>
          <p:cNvSpPr/>
          <p:nvPr/>
        </p:nvSpPr>
        <p:spPr>
          <a:xfrm>
            <a:off x="8153280" y="1159920"/>
            <a:ext cx="119520" cy="11952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35" name="CustomShape 28"/>
          <p:cNvSpPr/>
          <p:nvPr/>
        </p:nvSpPr>
        <p:spPr>
          <a:xfrm>
            <a:off x="8321400" y="1159920"/>
            <a:ext cx="119520" cy="11952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36" name="CustomShape 29"/>
          <p:cNvSpPr/>
          <p:nvPr/>
        </p:nvSpPr>
        <p:spPr>
          <a:xfrm>
            <a:off x="8489520" y="1159920"/>
            <a:ext cx="119520" cy="119520"/>
          </a:xfrm>
          <a:prstGeom prst="ellipse">
            <a:avLst/>
          </a:prstGeom>
          <a:solidFill>
            <a:schemeClr val="folHlink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37" name="CustomShape 30"/>
          <p:cNvSpPr/>
          <p:nvPr/>
        </p:nvSpPr>
        <p:spPr>
          <a:xfrm>
            <a:off x="8657640" y="1159920"/>
            <a:ext cx="119520" cy="119520"/>
          </a:xfrm>
          <a:prstGeom prst="ellipse">
            <a:avLst/>
          </a:prstGeom>
          <a:solidFill>
            <a:schemeClr val="folHlink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38" name="CustomShape 31"/>
          <p:cNvSpPr/>
          <p:nvPr/>
        </p:nvSpPr>
        <p:spPr>
          <a:xfrm>
            <a:off x="8321400" y="1327680"/>
            <a:ext cx="119520" cy="119520"/>
          </a:xfrm>
          <a:prstGeom prst="ellipse">
            <a:avLst/>
          </a:prstGeom>
          <a:solidFill>
            <a:schemeClr val="folHlink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39" name="CustomShape 32"/>
          <p:cNvSpPr/>
          <p:nvPr/>
        </p:nvSpPr>
        <p:spPr>
          <a:xfrm>
            <a:off x="8657640" y="1327680"/>
            <a:ext cx="119520" cy="119520"/>
          </a:xfrm>
          <a:prstGeom prst="ellipse">
            <a:avLst/>
          </a:prstGeom>
          <a:solidFill>
            <a:schemeClr val="folHlink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40" name="Line 33"/>
          <p:cNvSpPr/>
          <p:nvPr/>
        </p:nvSpPr>
        <p:spPr>
          <a:xfrm>
            <a:off x="457200" y="1523880"/>
            <a:ext cx="7543800" cy="0"/>
          </a:xfrm>
          <a:prstGeom prst="line">
            <a:avLst/>
          </a:prstGeom>
          <a:ln w="9360">
            <a:solidFill>
              <a:schemeClr val="accent2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41" name="PlaceHolder 34"/>
          <p:cNvSpPr>
            <a:spLocks noGrp="1"/>
          </p:cNvSpPr>
          <p:nvPr>
            <p:ph type="title"/>
          </p:nvPr>
        </p:nvSpPr>
        <p:spPr>
          <a:xfrm>
            <a:off x="457200" y="122400"/>
            <a:ext cx="7543440" cy="1294920"/>
          </a:xfrm>
          <a:prstGeom prst="rect">
            <a:avLst/>
          </a:prstGeom>
        </p:spPr>
        <p:txBody>
          <a:bodyPr anchor="b"/>
          <a:p>
            <a:pPr>
              <a:lnSpc>
                <a:spcPct val="100000"/>
              </a:lnSpc>
            </a:pPr>
            <a:r>
              <a:rPr b="1" lang="en-US" sz="3200" spc="-1" strike="noStrike">
                <a:solidFill>
                  <a:srgbClr val="330066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Master title style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2" name="PlaceHolder 35"/>
          <p:cNvSpPr>
            <a:spLocks noGrp="1"/>
          </p:cNvSpPr>
          <p:nvPr>
            <p:ph type="dt"/>
          </p:nvPr>
        </p:nvSpPr>
        <p:spPr>
          <a:xfrm>
            <a:off x="457200" y="6248520"/>
            <a:ext cx="2133360" cy="45684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</a:pPr>
            <a:r>
              <a:rPr b="0" lang="en-US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3/1/16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43" name="PlaceHolder 36"/>
          <p:cNvSpPr>
            <a:spLocks noGrp="1"/>
          </p:cNvSpPr>
          <p:nvPr>
            <p:ph type="ftr"/>
          </p:nvPr>
        </p:nvSpPr>
        <p:spPr>
          <a:xfrm>
            <a:off x="3124080" y="6248520"/>
            <a:ext cx="2895120" cy="456840"/>
          </a:xfrm>
          <a:prstGeom prst="rect">
            <a:avLst/>
          </a:prstGeom>
        </p:spPr>
        <p:txBody>
          <a:bodyPr/>
          <a:p>
            <a:pPr algn="ctr">
              <a:lnSpc>
                <a:spcPct val="100000"/>
              </a:lnSpc>
            </a:pPr>
            <a:r>
              <a:rPr b="0" lang="en-US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Projektování distribuovaných systémů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44" name="PlaceHolder 37"/>
          <p:cNvSpPr>
            <a:spLocks noGrp="1"/>
          </p:cNvSpPr>
          <p:nvPr>
            <p:ph type="sldNum"/>
          </p:nvPr>
        </p:nvSpPr>
        <p:spPr>
          <a:xfrm>
            <a:off x="6553080" y="6248520"/>
            <a:ext cx="2133360" cy="456840"/>
          </a:xfrm>
          <a:prstGeom prst="rect">
            <a:avLst/>
          </a:prstGeom>
        </p:spPr>
        <p:txBody>
          <a:bodyPr/>
          <a:p>
            <a:pPr algn="r">
              <a:lnSpc>
                <a:spcPct val="100000"/>
              </a:lnSpc>
            </a:pPr>
            <a:fld id="{7DEB31F2-0158-4162-9C5E-004408110878}" type="slidenum">
              <a:rPr b="0" lang="en-US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&lt;number&gt;</a:t>
            </a:fld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45" name="PlaceHolder 38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outline text format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Outline Level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Third Outline Level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Fourth Outline Level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Fifth Outline Level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Sixth Outline Level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Seventh Outline Level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d8d8e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Line 1"/>
          <p:cNvSpPr/>
          <p:nvPr/>
        </p:nvSpPr>
        <p:spPr>
          <a:xfrm>
            <a:off x="8001000" y="0"/>
            <a:ext cx="360" cy="1523880"/>
          </a:xfrm>
          <a:prstGeom prst="line">
            <a:avLst/>
          </a:prstGeom>
          <a:ln w="9360">
            <a:solidFill>
              <a:schemeClr val="accent2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81" name="CustomShape 2"/>
          <p:cNvSpPr/>
          <p:nvPr/>
        </p:nvSpPr>
        <p:spPr>
          <a:xfrm>
            <a:off x="8153280" y="152280"/>
            <a:ext cx="119520" cy="11952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82" name="CustomShape 3"/>
          <p:cNvSpPr/>
          <p:nvPr/>
        </p:nvSpPr>
        <p:spPr>
          <a:xfrm>
            <a:off x="8321400" y="152280"/>
            <a:ext cx="119520" cy="11952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83" name="CustomShape 4"/>
          <p:cNvSpPr/>
          <p:nvPr/>
        </p:nvSpPr>
        <p:spPr>
          <a:xfrm>
            <a:off x="8489520" y="152280"/>
            <a:ext cx="119520" cy="11952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84" name="CustomShape 5"/>
          <p:cNvSpPr/>
          <p:nvPr/>
        </p:nvSpPr>
        <p:spPr>
          <a:xfrm>
            <a:off x="8153280" y="320400"/>
            <a:ext cx="119520" cy="11952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85" name="CustomShape 6"/>
          <p:cNvSpPr/>
          <p:nvPr/>
        </p:nvSpPr>
        <p:spPr>
          <a:xfrm>
            <a:off x="8321400" y="320400"/>
            <a:ext cx="119520" cy="11952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86" name="CustomShape 7"/>
          <p:cNvSpPr/>
          <p:nvPr/>
        </p:nvSpPr>
        <p:spPr>
          <a:xfrm>
            <a:off x="8489520" y="320400"/>
            <a:ext cx="119520" cy="11952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87" name="CustomShape 8"/>
          <p:cNvSpPr/>
          <p:nvPr/>
        </p:nvSpPr>
        <p:spPr>
          <a:xfrm>
            <a:off x="8657640" y="320400"/>
            <a:ext cx="119520" cy="11952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88" name="CustomShape 9"/>
          <p:cNvSpPr/>
          <p:nvPr/>
        </p:nvSpPr>
        <p:spPr>
          <a:xfrm>
            <a:off x="8153280" y="488160"/>
            <a:ext cx="119520" cy="11952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89" name="CustomShape 10"/>
          <p:cNvSpPr/>
          <p:nvPr/>
        </p:nvSpPr>
        <p:spPr>
          <a:xfrm>
            <a:off x="8321400" y="488160"/>
            <a:ext cx="119520" cy="11952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90" name="CustomShape 11"/>
          <p:cNvSpPr/>
          <p:nvPr/>
        </p:nvSpPr>
        <p:spPr>
          <a:xfrm>
            <a:off x="8489520" y="488160"/>
            <a:ext cx="119520" cy="11952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91" name="CustomShape 12"/>
          <p:cNvSpPr/>
          <p:nvPr/>
        </p:nvSpPr>
        <p:spPr>
          <a:xfrm>
            <a:off x="8657640" y="488160"/>
            <a:ext cx="119520" cy="11952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92" name="CustomShape 13"/>
          <p:cNvSpPr/>
          <p:nvPr/>
        </p:nvSpPr>
        <p:spPr>
          <a:xfrm>
            <a:off x="8825400" y="488160"/>
            <a:ext cx="119520" cy="11952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93" name="CustomShape 14"/>
          <p:cNvSpPr/>
          <p:nvPr/>
        </p:nvSpPr>
        <p:spPr>
          <a:xfrm>
            <a:off x="8153280" y="656280"/>
            <a:ext cx="119520" cy="11952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94" name="CustomShape 15"/>
          <p:cNvSpPr/>
          <p:nvPr/>
        </p:nvSpPr>
        <p:spPr>
          <a:xfrm>
            <a:off x="8321400" y="656280"/>
            <a:ext cx="119520" cy="11952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95" name="CustomShape 16"/>
          <p:cNvSpPr/>
          <p:nvPr/>
        </p:nvSpPr>
        <p:spPr>
          <a:xfrm>
            <a:off x="8489520" y="656280"/>
            <a:ext cx="119520" cy="11952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96" name="CustomShape 17"/>
          <p:cNvSpPr/>
          <p:nvPr/>
        </p:nvSpPr>
        <p:spPr>
          <a:xfrm>
            <a:off x="8657640" y="656280"/>
            <a:ext cx="119520" cy="11952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97" name="CustomShape 18"/>
          <p:cNvSpPr/>
          <p:nvPr/>
        </p:nvSpPr>
        <p:spPr>
          <a:xfrm>
            <a:off x="8153280" y="824040"/>
            <a:ext cx="119520" cy="11952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98" name="CustomShape 19"/>
          <p:cNvSpPr/>
          <p:nvPr/>
        </p:nvSpPr>
        <p:spPr>
          <a:xfrm>
            <a:off x="8321400" y="824040"/>
            <a:ext cx="119520" cy="11952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99" name="CustomShape 20"/>
          <p:cNvSpPr/>
          <p:nvPr/>
        </p:nvSpPr>
        <p:spPr>
          <a:xfrm>
            <a:off x="8489520" y="824040"/>
            <a:ext cx="119520" cy="11952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00" name="CustomShape 21"/>
          <p:cNvSpPr/>
          <p:nvPr/>
        </p:nvSpPr>
        <p:spPr>
          <a:xfrm>
            <a:off x="8657640" y="824040"/>
            <a:ext cx="119520" cy="11952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01" name="CustomShape 22"/>
          <p:cNvSpPr/>
          <p:nvPr/>
        </p:nvSpPr>
        <p:spPr>
          <a:xfrm>
            <a:off x="8825400" y="824040"/>
            <a:ext cx="119520" cy="119520"/>
          </a:xfrm>
          <a:prstGeom prst="ellipse">
            <a:avLst/>
          </a:prstGeom>
          <a:solidFill>
            <a:schemeClr val="folHlink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02" name="CustomShape 23"/>
          <p:cNvSpPr/>
          <p:nvPr/>
        </p:nvSpPr>
        <p:spPr>
          <a:xfrm>
            <a:off x="8153280" y="992160"/>
            <a:ext cx="119520" cy="11952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03" name="CustomShape 24"/>
          <p:cNvSpPr/>
          <p:nvPr/>
        </p:nvSpPr>
        <p:spPr>
          <a:xfrm>
            <a:off x="8321400" y="992160"/>
            <a:ext cx="119520" cy="11952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04" name="CustomShape 25"/>
          <p:cNvSpPr/>
          <p:nvPr/>
        </p:nvSpPr>
        <p:spPr>
          <a:xfrm>
            <a:off x="8489520" y="992160"/>
            <a:ext cx="119520" cy="11952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05" name="CustomShape 26"/>
          <p:cNvSpPr/>
          <p:nvPr/>
        </p:nvSpPr>
        <p:spPr>
          <a:xfrm>
            <a:off x="8657640" y="992160"/>
            <a:ext cx="119520" cy="119520"/>
          </a:xfrm>
          <a:prstGeom prst="ellipse">
            <a:avLst/>
          </a:prstGeom>
          <a:solidFill>
            <a:schemeClr val="folHlink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06" name="CustomShape 27"/>
          <p:cNvSpPr/>
          <p:nvPr/>
        </p:nvSpPr>
        <p:spPr>
          <a:xfrm>
            <a:off x="8153280" y="1159920"/>
            <a:ext cx="119520" cy="11952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07" name="CustomShape 28"/>
          <p:cNvSpPr/>
          <p:nvPr/>
        </p:nvSpPr>
        <p:spPr>
          <a:xfrm>
            <a:off x="8321400" y="1159920"/>
            <a:ext cx="119520" cy="11952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08" name="CustomShape 29"/>
          <p:cNvSpPr/>
          <p:nvPr/>
        </p:nvSpPr>
        <p:spPr>
          <a:xfrm>
            <a:off x="8489520" y="1159920"/>
            <a:ext cx="119520" cy="119520"/>
          </a:xfrm>
          <a:prstGeom prst="ellipse">
            <a:avLst/>
          </a:prstGeom>
          <a:solidFill>
            <a:schemeClr val="folHlink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09" name="CustomShape 30"/>
          <p:cNvSpPr/>
          <p:nvPr/>
        </p:nvSpPr>
        <p:spPr>
          <a:xfrm>
            <a:off x="8657640" y="1159920"/>
            <a:ext cx="119520" cy="119520"/>
          </a:xfrm>
          <a:prstGeom prst="ellipse">
            <a:avLst/>
          </a:prstGeom>
          <a:solidFill>
            <a:schemeClr val="folHlink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10" name="CustomShape 31"/>
          <p:cNvSpPr/>
          <p:nvPr/>
        </p:nvSpPr>
        <p:spPr>
          <a:xfrm>
            <a:off x="8321400" y="1327680"/>
            <a:ext cx="119520" cy="119520"/>
          </a:xfrm>
          <a:prstGeom prst="ellipse">
            <a:avLst/>
          </a:prstGeom>
          <a:solidFill>
            <a:schemeClr val="folHlink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11" name="CustomShape 32"/>
          <p:cNvSpPr/>
          <p:nvPr/>
        </p:nvSpPr>
        <p:spPr>
          <a:xfrm>
            <a:off x="8657640" y="1327680"/>
            <a:ext cx="119520" cy="119520"/>
          </a:xfrm>
          <a:prstGeom prst="ellipse">
            <a:avLst/>
          </a:prstGeom>
          <a:solidFill>
            <a:schemeClr val="folHlink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12" name="Line 33"/>
          <p:cNvSpPr/>
          <p:nvPr/>
        </p:nvSpPr>
        <p:spPr>
          <a:xfrm>
            <a:off x="457200" y="1523880"/>
            <a:ext cx="7543800" cy="0"/>
          </a:xfrm>
          <a:prstGeom prst="line">
            <a:avLst/>
          </a:prstGeom>
          <a:ln w="9360">
            <a:solidFill>
              <a:schemeClr val="accent2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13" name="PlaceHolder 34"/>
          <p:cNvSpPr>
            <a:spLocks noGrp="1"/>
          </p:cNvSpPr>
          <p:nvPr>
            <p:ph type="title"/>
          </p:nvPr>
        </p:nvSpPr>
        <p:spPr>
          <a:xfrm>
            <a:off x="457200" y="122400"/>
            <a:ext cx="7543440" cy="1294920"/>
          </a:xfrm>
          <a:prstGeom prst="rect">
            <a:avLst/>
          </a:prstGeom>
        </p:spPr>
        <p:txBody>
          <a:bodyPr anchor="b"/>
          <a:p>
            <a:pPr>
              <a:lnSpc>
                <a:spcPct val="100000"/>
              </a:lnSpc>
            </a:pPr>
            <a:r>
              <a:rPr b="1" lang="en-US" sz="3200" spc="-1" strike="noStrike">
                <a:solidFill>
                  <a:srgbClr val="330066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Master title style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4" name="PlaceHolder 35"/>
          <p:cNvSpPr>
            <a:spLocks noGrp="1"/>
          </p:cNvSpPr>
          <p:nvPr>
            <p:ph type="body"/>
          </p:nvPr>
        </p:nvSpPr>
        <p:spPr>
          <a:xfrm>
            <a:off x="457200" y="1719360"/>
            <a:ext cx="8229240" cy="4411440"/>
          </a:xfrm>
          <a:prstGeom prst="rect">
            <a:avLst/>
          </a:prstGeom>
        </p:spPr>
        <p:txBody>
          <a:bodyPr lIns="90000" rIns="90000" tIns="45000" bIns="45000" anchor="ctr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Outline Level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Third Outline Level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Fourth Outline Level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Fifth Outline Level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Sixth Outline Level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Seventh Outline Level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5" name="PlaceHolder 36"/>
          <p:cNvSpPr>
            <a:spLocks noGrp="1"/>
          </p:cNvSpPr>
          <p:nvPr>
            <p:ph type="dt"/>
          </p:nvPr>
        </p:nvSpPr>
        <p:spPr>
          <a:xfrm>
            <a:off x="457200" y="6248520"/>
            <a:ext cx="2133360" cy="45684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</a:pPr>
            <a:r>
              <a:rPr b="0" lang="en-US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3/1/16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16" name="PlaceHolder 37"/>
          <p:cNvSpPr>
            <a:spLocks noGrp="1"/>
          </p:cNvSpPr>
          <p:nvPr>
            <p:ph type="ftr"/>
          </p:nvPr>
        </p:nvSpPr>
        <p:spPr>
          <a:xfrm>
            <a:off x="3124080" y="6248520"/>
            <a:ext cx="2895120" cy="456840"/>
          </a:xfrm>
          <a:prstGeom prst="rect">
            <a:avLst/>
          </a:prstGeom>
        </p:spPr>
        <p:txBody>
          <a:bodyPr/>
          <a:p>
            <a:pPr algn="ctr">
              <a:lnSpc>
                <a:spcPct val="100000"/>
              </a:lnSpc>
            </a:pPr>
            <a:r>
              <a:rPr b="0" lang="en-US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Projektování distribuovaných systémů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17" name="PlaceHolder 38"/>
          <p:cNvSpPr>
            <a:spLocks noGrp="1"/>
          </p:cNvSpPr>
          <p:nvPr>
            <p:ph type="sldNum"/>
          </p:nvPr>
        </p:nvSpPr>
        <p:spPr>
          <a:xfrm>
            <a:off x="6553080" y="6248520"/>
            <a:ext cx="2133360" cy="456840"/>
          </a:xfrm>
          <a:prstGeom prst="rect">
            <a:avLst/>
          </a:prstGeom>
        </p:spPr>
        <p:txBody>
          <a:bodyPr/>
          <a:p>
            <a:pPr algn="r">
              <a:lnSpc>
                <a:spcPct val="100000"/>
              </a:lnSpc>
            </a:pPr>
            <a:fld id="{E63F1B1D-7258-4D59-B4DF-8C4E58D2D151}" type="slidenum">
              <a:rPr b="0" lang="en-US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&lt;number&gt;</a:t>
            </a:fld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0.xml"/>
</Relationships>
</file>

<file path=ppt/slides/_rels/slide10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00.xml"/>
</Relationships>
</file>

<file path=ppt/slides/_rels/slide10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01.xml"/>
</Relationships>
</file>

<file path=ppt/slides/_rels/slide10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02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slideLayout" Target="../slideLayouts/slideLayout29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notesSlide" Target="../notesSlides/notesSlide12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6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11.wmf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17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8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9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20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1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2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3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4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5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6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7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image" Target="../media/image13.gif"/><Relationship Id="rId2" Type="http://schemas.openxmlformats.org/officeDocument/2006/relationships/slideLayout" Target="../slideLayouts/slideLayout29.xml"/><Relationship Id="rId3" Type="http://schemas.openxmlformats.org/officeDocument/2006/relationships/notesSlide" Target="../notesSlides/notesSlide28.xml"/>
</Relationships>
</file>

<file path=ppt/slides/_rels/slide2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notesSlide" Target="../notesSlides/notesSlide29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
</Relationships>
</file>

<file path=ppt/slides/_rels/slide3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0.xml"/>
</Relationships>
</file>

<file path=ppt/slides/_rels/slide3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1.xml"/>
</Relationships>
</file>

<file path=ppt/slides/_rels/slide3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2.xml"/>
</Relationships>
</file>

<file path=ppt/slides/_rels/slide3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3.xml"/>
</Relationships>
</file>

<file path=ppt/slides/_rels/slide34.xml.rels><?xml version="1.0" encoding="UTF-8"?>
<Relationships xmlns="http://schemas.openxmlformats.org/package/2006/relationships"><Relationship Id="rId1" Type="http://schemas.openxmlformats.org/officeDocument/2006/relationships/image" Target="../media/image14.wmf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34.xml"/>
</Relationships>
</file>

<file path=ppt/slides/_rels/slide35.xml.rels><?xml version="1.0" encoding="UTF-8"?>
<Relationships xmlns="http://schemas.openxmlformats.org/package/2006/relationships"><Relationship Id="rId1" Type="http://schemas.openxmlformats.org/officeDocument/2006/relationships/image" Target="../media/image15.wmf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35.xml"/>
</Relationships>
</file>

<file path=ppt/slides/_rels/slide36.xml.rels><?xml version="1.0" encoding="UTF-8"?>
<Relationships xmlns="http://schemas.openxmlformats.org/package/2006/relationships"><Relationship Id="rId1" Type="http://schemas.openxmlformats.org/officeDocument/2006/relationships/image" Target="../media/image16.wmf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36.xml"/>
</Relationships>
</file>

<file path=ppt/slides/_rels/slide37.xml.rels><?xml version="1.0" encoding="UTF-8"?>
<Relationships xmlns="http://schemas.openxmlformats.org/package/2006/relationships"><Relationship Id="rId1" Type="http://schemas.openxmlformats.org/officeDocument/2006/relationships/image" Target="../media/image17.wmf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37.xml"/>
</Relationships>
</file>

<file path=ppt/slides/_rels/slide38.xml.rels><?xml version="1.0" encoding="UTF-8"?>
<Relationships xmlns="http://schemas.openxmlformats.org/package/2006/relationships"><Relationship Id="rId1" Type="http://schemas.openxmlformats.org/officeDocument/2006/relationships/image" Target="../media/image18.wmf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38.xml"/>
</Relationships>
</file>

<file path=ppt/slides/_rels/slide39.xml.rels><?xml version="1.0" encoding="UTF-8"?>
<Relationships xmlns="http://schemas.openxmlformats.org/package/2006/relationships"><Relationship Id="rId1" Type="http://schemas.openxmlformats.org/officeDocument/2006/relationships/image" Target="../media/image19.wmf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39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
</Relationships>
</file>

<file path=ppt/slides/_rels/slide40.xml.rels><?xml version="1.0" encoding="UTF-8"?>
<Relationships xmlns="http://schemas.openxmlformats.org/package/2006/relationships"><Relationship Id="rId1" Type="http://schemas.openxmlformats.org/officeDocument/2006/relationships/image" Target="../media/image20.wmf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40.xml"/>
</Relationships>
</file>

<file path=ppt/slides/_rels/slide41.xml.rels><?xml version="1.0" encoding="UTF-8"?>
<Relationships xmlns="http://schemas.openxmlformats.org/package/2006/relationships"><Relationship Id="rId1" Type="http://schemas.openxmlformats.org/officeDocument/2006/relationships/image" Target="../media/image21.wmf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41.xml"/>
</Relationships>
</file>

<file path=ppt/slides/_rels/slide42.xml.rels><?xml version="1.0" encoding="UTF-8"?>
<Relationships xmlns="http://schemas.openxmlformats.org/package/2006/relationships"><Relationship Id="rId1" Type="http://schemas.openxmlformats.org/officeDocument/2006/relationships/image" Target="../media/image22.wmf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42.xml"/>
</Relationships>
</file>

<file path=ppt/slides/_rels/slide4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3.xml"/>
</Relationships>
</file>

<file path=ppt/slides/_rels/slide4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4.xml"/>
</Relationships>
</file>

<file path=ppt/slides/_rels/slide45.xml.rels><?xml version="1.0" encoding="UTF-8"?>
<Relationships xmlns="http://schemas.openxmlformats.org/package/2006/relationships"><Relationship Id="rId1" Type="http://schemas.openxmlformats.org/officeDocument/2006/relationships/image" Target="../media/image23.wmf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45.xml"/>
</Relationships>
</file>

<file path=ppt/slides/_rels/slide46.xml.rels><?xml version="1.0" encoding="UTF-8"?>
<Relationships xmlns="http://schemas.openxmlformats.org/package/2006/relationships"><Relationship Id="rId1" Type="http://schemas.openxmlformats.org/officeDocument/2006/relationships/image" Target="../media/image24.wmf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46.xml"/>
</Relationships>
</file>

<file path=ppt/slides/_rels/slide47.xml.rels><?xml version="1.0" encoding="UTF-8"?>
<Relationships xmlns="http://schemas.openxmlformats.org/package/2006/relationships"><Relationship Id="rId1" Type="http://schemas.openxmlformats.org/officeDocument/2006/relationships/image" Target="../media/image25.wmf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47.xml"/>
</Relationships>
</file>

<file path=ppt/slides/_rels/slide48.xml.rels><?xml version="1.0" encoding="UTF-8"?>
<Relationships xmlns="http://schemas.openxmlformats.org/package/2006/relationships"><Relationship Id="rId1" Type="http://schemas.openxmlformats.org/officeDocument/2006/relationships/image" Target="../media/image26.wmf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48.xml"/>
</Relationships>
</file>

<file path=ppt/slides/_rels/slide49.xml.rels><?xml version="1.0" encoding="UTF-8"?>
<Relationships xmlns="http://schemas.openxmlformats.org/package/2006/relationships"><Relationship Id="rId1" Type="http://schemas.openxmlformats.org/officeDocument/2006/relationships/image" Target="../media/image27.wmf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49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
</Relationships>
</file>

<file path=ppt/slides/_rels/slide50.xml.rels><?xml version="1.0" encoding="UTF-8"?>
<Relationships xmlns="http://schemas.openxmlformats.org/package/2006/relationships"><Relationship Id="rId1" Type="http://schemas.openxmlformats.org/officeDocument/2006/relationships/image" Target="../media/image28.wmf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50.xml"/>
</Relationships>
</file>

<file path=ppt/slides/_rels/slide51.xml.rels><?xml version="1.0" encoding="UTF-8"?>
<Relationships xmlns="http://schemas.openxmlformats.org/package/2006/relationships"><Relationship Id="rId1" Type="http://schemas.openxmlformats.org/officeDocument/2006/relationships/image" Target="../media/image29.wmf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51.xml"/>
</Relationships>
</file>

<file path=ppt/slides/_rels/slide52.xml.rels><?xml version="1.0" encoding="UTF-8"?>
<Relationships xmlns="http://schemas.openxmlformats.org/package/2006/relationships"><Relationship Id="rId1" Type="http://schemas.openxmlformats.org/officeDocument/2006/relationships/image" Target="../media/image30.wmf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52.xml"/>
</Relationships>
</file>

<file path=ppt/slides/_rels/slide53.xml.rels><?xml version="1.0" encoding="UTF-8"?>
<Relationships xmlns="http://schemas.openxmlformats.org/package/2006/relationships"><Relationship Id="rId1" Type="http://schemas.openxmlformats.org/officeDocument/2006/relationships/image" Target="../media/image31.pn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53.xml"/>
</Relationships>
</file>

<file path=ppt/slides/_rels/slide54.xml.rels><?xml version="1.0" encoding="UTF-8"?>
<Relationships xmlns="http://schemas.openxmlformats.org/package/2006/relationships"><Relationship Id="rId1" Type="http://schemas.openxmlformats.org/officeDocument/2006/relationships/image" Target="../media/image32.pn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54.xml"/>
</Relationships>
</file>

<file path=ppt/slides/_rels/slide55.xml.rels><?xml version="1.0" encoding="UTF-8"?>
<Relationships xmlns="http://schemas.openxmlformats.org/package/2006/relationships"><Relationship Id="rId1" Type="http://schemas.openxmlformats.org/officeDocument/2006/relationships/image" Target="../media/image33.wmf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55.xml"/>
</Relationships>
</file>

<file path=ppt/slides/_rels/slide56.xml.rels><?xml version="1.0" encoding="UTF-8"?>
<Relationships xmlns="http://schemas.openxmlformats.org/package/2006/relationships"><Relationship Id="rId1" Type="http://schemas.openxmlformats.org/officeDocument/2006/relationships/image" Target="../media/image34.wmf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56.xml"/>
</Relationships>
</file>

<file path=ppt/slides/_rels/slide57.xml.rels><?xml version="1.0" encoding="UTF-8"?>
<Relationships xmlns="http://schemas.openxmlformats.org/package/2006/relationships"><Relationship Id="rId1" Type="http://schemas.openxmlformats.org/officeDocument/2006/relationships/image" Target="../media/image35.wmf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57.xml"/>
</Relationships>
</file>

<file path=ppt/slides/_rels/slide58.xml.rels><?xml version="1.0" encoding="UTF-8"?>
<Relationships xmlns="http://schemas.openxmlformats.org/package/2006/relationships"><Relationship Id="rId1" Type="http://schemas.openxmlformats.org/officeDocument/2006/relationships/image" Target="../media/image36.wmf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58.xml"/>
</Relationships>
</file>

<file path=ppt/slides/_rels/slide59.xml.rels><?xml version="1.0" encoding="UTF-8"?>
<Relationships xmlns="http://schemas.openxmlformats.org/package/2006/relationships"><Relationship Id="rId1" Type="http://schemas.openxmlformats.org/officeDocument/2006/relationships/image" Target="../media/image37.wmf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59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
</Relationships>
</file>

<file path=ppt/slides/_rels/slide60.xml.rels><?xml version="1.0" encoding="UTF-8"?>
<Relationships xmlns="http://schemas.openxmlformats.org/package/2006/relationships"><Relationship Id="rId1" Type="http://schemas.openxmlformats.org/officeDocument/2006/relationships/image" Target="../media/image38.wmf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60.xml"/>
</Relationships>
</file>

<file path=ppt/slides/_rels/slide6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1.xml"/>
</Relationships>
</file>

<file path=ppt/slides/_rels/slide6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2.xml"/>
</Relationships>
</file>

<file path=ppt/slides/_rels/slide6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3.xml"/>
</Relationships>
</file>

<file path=ppt/slides/_rels/slide6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4.xml"/>
</Relationships>
</file>

<file path=ppt/slides/_rels/slide65.xml.rels><?xml version="1.0" encoding="UTF-8"?>
<Relationships xmlns="http://schemas.openxmlformats.org/package/2006/relationships"><Relationship Id="rId1" Type="http://schemas.openxmlformats.org/officeDocument/2006/relationships/image" Target="../media/image39.wmf"/><Relationship Id="rId2" Type="http://schemas.openxmlformats.org/officeDocument/2006/relationships/slideLayout" Target="../slideLayouts/slideLayout29.xml"/><Relationship Id="rId3" Type="http://schemas.openxmlformats.org/officeDocument/2006/relationships/notesSlide" Target="../notesSlides/notesSlide65.xml"/>
</Relationships>
</file>

<file path=ppt/slides/_rels/slide66.xml.rels><?xml version="1.0" encoding="UTF-8"?>
<Relationships xmlns="http://schemas.openxmlformats.org/package/2006/relationships"><Relationship Id="rId1" Type="http://schemas.openxmlformats.org/officeDocument/2006/relationships/image" Target="../media/image40.jpeg"/><Relationship Id="rId2" Type="http://schemas.openxmlformats.org/officeDocument/2006/relationships/slideLayout" Target="../slideLayouts/slideLayout29.xml"/><Relationship Id="rId3" Type="http://schemas.openxmlformats.org/officeDocument/2006/relationships/notesSlide" Target="../notesSlides/notesSlide66.xml"/>
</Relationships>
</file>

<file path=ppt/slides/_rels/slide6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7.xml"/>
</Relationships>
</file>

<file path=ppt/slides/_rels/slide68.xml.rels><?xml version="1.0" encoding="UTF-8"?>
<Relationships xmlns="http://schemas.openxmlformats.org/package/2006/relationships"><Relationship Id="rId1" Type="http://schemas.openxmlformats.org/officeDocument/2006/relationships/image" Target="../media/image41.wmf"/><Relationship Id="rId2" Type="http://schemas.openxmlformats.org/officeDocument/2006/relationships/slideLayout" Target="../slideLayouts/slideLayout29.xml"/><Relationship Id="rId3" Type="http://schemas.openxmlformats.org/officeDocument/2006/relationships/notesSlide" Target="../notesSlides/notesSlide68.xml"/>
</Relationships>
</file>

<file path=ppt/slides/_rels/slide6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9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.xml"/>
</Relationships>
</file>

<file path=ppt/slides/_rels/slide7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0.xml"/>
</Relationships>
</file>

<file path=ppt/slides/_rels/slide71.xml.rels><?xml version="1.0" encoding="UTF-8"?>
<Relationships xmlns="http://schemas.openxmlformats.org/package/2006/relationships"><Relationship Id="rId1" Type="http://schemas.openxmlformats.org/officeDocument/2006/relationships/image" Target="../media/image42.wmf"/><Relationship Id="rId2" Type="http://schemas.openxmlformats.org/officeDocument/2006/relationships/slideLayout" Target="../slideLayouts/slideLayout29.xml"/><Relationship Id="rId3" Type="http://schemas.openxmlformats.org/officeDocument/2006/relationships/notesSlide" Target="../notesSlides/notesSlide71.xml"/>
</Relationships>
</file>

<file path=ppt/slides/_rels/slide7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2.xml"/>
</Relationships>
</file>

<file path=ppt/slides/_rels/slide7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3.xml"/>
</Relationships>
</file>

<file path=ppt/slides/_rels/slide7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4.xml"/>
</Relationships>
</file>

<file path=ppt/slides/_rels/slide7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5.xml"/>
</Relationships>
</file>

<file path=ppt/slides/_rels/slide7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6.xml"/>
</Relationships>
</file>

<file path=ppt/slides/_rels/slide7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7.xml"/>
</Relationships>
</file>

<file path=ppt/slides/_rels/slide7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8.xml"/>
</Relationships>
</file>

<file path=ppt/slides/_rels/slide7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9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8.xml"/>
</Relationships>
</file>

<file path=ppt/slides/_rels/slide8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0.xml"/>
</Relationships>
</file>

<file path=ppt/slides/_rels/slide8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1.xml"/>
</Relationships>
</file>

<file path=ppt/slides/_rels/slide8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2.xml"/>
</Relationships>
</file>

<file path=ppt/slides/_rels/slide8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3.xml"/>
</Relationships>
</file>

<file path=ppt/slides/_rels/slide8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4.xml"/>
</Relationships>
</file>

<file path=ppt/slides/_rels/slide8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5.xml"/>
</Relationships>
</file>

<file path=ppt/slides/_rels/slide86.xml.rels><?xml version="1.0" encoding="UTF-8"?>
<Relationships xmlns="http://schemas.openxmlformats.org/package/2006/relationships"><Relationship Id="rId1" Type="http://schemas.openxmlformats.org/officeDocument/2006/relationships/image" Target="../media/image43.pn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86.xml"/>
</Relationships>
</file>

<file path=ppt/slides/_rels/slide87.xml.rels><?xml version="1.0" encoding="UTF-8"?>
<Relationships xmlns="http://schemas.openxmlformats.org/package/2006/relationships"><Relationship Id="rId1" Type="http://schemas.openxmlformats.org/officeDocument/2006/relationships/image" Target="../media/image44.pn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87.xml"/>
</Relationships>
</file>

<file path=ppt/slides/_rels/slide8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8.xml"/>
</Relationships>
</file>

<file path=ppt/slides/_rels/slide8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9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9.xml"/>
</Relationships>
</file>

<file path=ppt/slides/_rels/slide9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90.xml"/>
</Relationships>
</file>

<file path=ppt/slides/_rels/slide9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91.xml"/>
</Relationships>
</file>

<file path=ppt/slides/_rels/slide92.xml.rels><?xml version="1.0" encoding="UTF-8"?>
<Relationships xmlns="http://schemas.openxmlformats.org/package/2006/relationships"><Relationship Id="rId1" Type="http://schemas.openxmlformats.org/officeDocument/2006/relationships/image" Target="../media/image45.pn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92.xml"/>
</Relationships>
</file>

<file path=ppt/slides/_rels/slide93.xml.rels><?xml version="1.0" encoding="UTF-8"?>
<Relationships xmlns="http://schemas.openxmlformats.org/package/2006/relationships"><Relationship Id="rId1" Type="http://schemas.openxmlformats.org/officeDocument/2006/relationships/image" Target="../media/image46.pn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93.xml"/>
</Relationships>
</file>

<file path=ppt/slides/_rels/slide9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94.xml"/>
</Relationships>
</file>

<file path=ppt/slides/_rels/slide9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95.xml"/>
</Relationships>
</file>

<file path=ppt/slides/_rels/slide9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96.xml"/>
</Relationships>
</file>

<file path=ppt/slides/_rels/slide9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97.xml"/>
</Relationships>
</file>

<file path=ppt/slides/_rels/slide9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98.xml"/>
</Relationships>
</file>

<file path=ppt/slides/_rels/slide9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99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TextShape 1"/>
          <p:cNvSpPr txBox="1"/>
          <p:nvPr/>
        </p:nvSpPr>
        <p:spPr>
          <a:xfrm>
            <a:off x="762120" y="457200"/>
            <a:ext cx="5703480" cy="213336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>
              <a:lnSpc>
                <a:spcPct val="100000"/>
              </a:lnSpc>
            </a:pPr>
            <a:r>
              <a:rPr b="1" lang="en-US" sz="3600" spc="-1" strike="noStrike">
                <a:solidFill>
                  <a:srgbClr val="330066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Internet multicast 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8" name="TextShape 2"/>
          <p:cNvSpPr txBox="1"/>
          <p:nvPr/>
        </p:nvSpPr>
        <p:spPr>
          <a:xfrm>
            <a:off x="849240" y="3049560"/>
            <a:ext cx="6248160" cy="236196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algn="r">
              <a:lnSpc>
                <a:spcPct val="100000"/>
              </a:lnSpc>
            </a:pPr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Projektování distribuovaných systémů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Ing. Jiří ledvina, CSc.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TextShape 1"/>
          <p:cNvSpPr txBox="1"/>
          <p:nvPr/>
        </p:nvSpPr>
        <p:spPr>
          <a:xfrm>
            <a:off x="457200" y="6248520"/>
            <a:ext cx="2133360" cy="45684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100000"/>
              </a:lnSpc>
            </a:pPr>
            <a:r>
              <a:rPr b="0" lang="en-US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3/1/16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63" name="TextShape 2"/>
          <p:cNvSpPr txBox="1"/>
          <p:nvPr/>
        </p:nvSpPr>
        <p:spPr>
          <a:xfrm>
            <a:off x="457200" y="122400"/>
            <a:ext cx="7543440" cy="129492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>
              <a:lnSpc>
                <a:spcPct val="100000"/>
              </a:lnSpc>
            </a:pPr>
            <a:r>
              <a:rPr b="1" lang="en-US" sz="3200" spc="-1" strike="noStrike">
                <a:solidFill>
                  <a:srgbClr val="330066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Omezení rozsahu založené na TTL</a:t>
            </a:r>
            <a:r>
              <a:rPr b="1" lang="en-US" sz="3200" spc="-1" strike="noStrike">
                <a:solidFill>
                  <a:srgbClr val="330066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
</a:t>
            </a:r>
            <a:r>
              <a:rPr b="1" lang="en-US" sz="3200" spc="-1" strike="noStrike">
                <a:solidFill>
                  <a:srgbClr val="330066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TTL scoping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64" name="TextShape 3"/>
          <p:cNvSpPr txBox="1"/>
          <p:nvPr/>
        </p:nvSpPr>
        <p:spPr>
          <a:xfrm>
            <a:off x="457200" y="1719360"/>
            <a:ext cx="8229240" cy="441144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343080" indent="-342720">
              <a:lnSpc>
                <a:spcPct val="100000"/>
              </a:lnSpc>
              <a:buClr>
                <a:srgbClr val="330066"/>
              </a:buClr>
              <a:buSzPct val="70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Platí pro IPv4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330066"/>
              </a:buClr>
              <a:buSzPct val="70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Poprvé použito pro multicast backbone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330066"/>
              </a:buClr>
              <a:buSzPct val="70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Není zahrnuto do RFC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330066"/>
              </a:buClr>
              <a:buSzPct val="70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Používá se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692280" indent="-347400">
              <a:lnSpc>
                <a:spcPct val="100000"/>
              </a:lnSpc>
              <a:buClr>
                <a:srgbClr val="669999"/>
              </a:buClr>
              <a:buSzPct val="70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TTL 1-15        organizace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692280" indent="-347400">
              <a:lnSpc>
                <a:spcPct val="100000"/>
              </a:lnSpc>
              <a:buClr>
                <a:srgbClr val="669999"/>
              </a:buClr>
              <a:buSzPct val="70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16 -                 stát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692280" indent="-347400">
              <a:lnSpc>
                <a:spcPct val="100000"/>
              </a:lnSpc>
              <a:buClr>
                <a:srgbClr val="669999"/>
              </a:buClr>
              <a:buSzPct val="70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32 -                 kontinent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692280" indent="-347400">
              <a:lnSpc>
                <a:spcPct val="100000"/>
              </a:lnSpc>
              <a:buClr>
                <a:srgbClr val="669999"/>
              </a:buClr>
              <a:buSzPct val="70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64 -                 celosvětově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692280" indent="-347400">
              <a:lnSpc>
                <a:spcPct val="100000"/>
              </a:lnSpc>
              <a:buClr>
                <a:srgbClr val="669999"/>
              </a:buClr>
              <a:buSzPct val="70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128 -               úzkopásmové tunely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10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9" name="TextShape 1"/>
          <p:cNvSpPr txBox="1"/>
          <p:nvPr/>
        </p:nvSpPr>
        <p:spPr>
          <a:xfrm>
            <a:off x="457200" y="6248520"/>
            <a:ext cx="2133360" cy="45684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100000"/>
              </a:lnSpc>
            </a:pPr>
            <a:r>
              <a:rPr b="0" lang="en-US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3/1/16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740" name="TextShape 2"/>
          <p:cNvSpPr txBox="1"/>
          <p:nvPr/>
        </p:nvSpPr>
        <p:spPr>
          <a:xfrm>
            <a:off x="457200" y="122400"/>
            <a:ext cx="7543440" cy="129492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>
              <a:lnSpc>
                <a:spcPct val="100000"/>
              </a:lnSpc>
            </a:pPr>
            <a:r>
              <a:rPr b="1" lang="en-US" sz="3200" spc="-1" strike="noStrike">
                <a:solidFill>
                  <a:srgbClr val="330066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FLUTE – modely doručování souborů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41" name="TextShape 3"/>
          <p:cNvSpPr txBox="1"/>
          <p:nvPr/>
        </p:nvSpPr>
        <p:spPr>
          <a:xfrm>
            <a:off x="457200" y="1719360"/>
            <a:ext cx="8229240" cy="441144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343080" indent="-342720">
              <a:lnSpc>
                <a:spcPct val="100000"/>
              </a:lnSpc>
              <a:buClr>
                <a:srgbClr val="330066"/>
              </a:buClr>
              <a:buSzPct val="70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Doručení pouze jednou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692280" indent="-347400">
              <a:lnSpc>
                <a:spcPct val="100000"/>
              </a:lnSpc>
              <a:buClr>
                <a:srgbClr val="669999"/>
              </a:buClr>
              <a:buSzPct val="70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FDT doručena před souborem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692280" indent="-347400">
              <a:lnSpc>
                <a:spcPct val="100000"/>
              </a:lnSpc>
              <a:buClr>
                <a:srgbClr val="669999"/>
              </a:buClr>
              <a:buSzPct val="70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Odpovídá modelu push (vždy připraven)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692280" indent="-347400">
              <a:lnSpc>
                <a:spcPct val="100000"/>
              </a:lnSpc>
              <a:buClr>
                <a:srgbClr val="669999"/>
              </a:buClr>
              <a:buSzPct val="70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Omezená možnost obnovy po ztrátě dat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692280" indent="-347400">
              <a:lnSpc>
                <a:spcPct val="100000"/>
              </a:lnSpc>
              <a:buClr>
                <a:srgbClr val="669999"/>
              </a:buClr>
              <a:buSzPct val="70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Může být realizovány dodatečné mechanizmy obnovy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330066"/>
              </a:buClr>
              <a:buSzPct val="70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Doručení on-demand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692280" indent="-347400">
              <a:lnSpc>
                <a:spcPct val="100000"/>
              </a:lnSpc>
              <a:buClr>
                <a:srgbClr val="669999"/>
              </a:buClr>
              <a:buSzPct val="70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Soubory místěny do karuselu, vysílány cyklicky s dlouhou časovou periodou – možnost obnovy ztracených dat v příštím cyklu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692280" indent="-347400">
              <a:lnSpc>
                <a:spcPct val="100000"/>
              </a:lnSpc>
              <a:buClr>
                <a:srgbClr val="669999"/>
              </a:buClr>
              <a:buSzPct val="70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Soubory mohou být vysílány v náhodném pořadí – zkrácení průměrné doby obnovy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692280" indent="-347400">
              <a:lnSpc>
                <a:spcPct val="100000"/>
              </a:lnSpc>
              <a:buClr>
                <a:srgbClr val="669999"/>
              </a:buClr>
              <a:buSzPct val="70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Soubory mohou být statické, nebo se mohou i měnit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10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2" name="TextShape 1"/>
          <p:cNvSpPr txBox="1"/>
          <p:nvPr/>
        </p:nvSpPr>
        <p:spPr>
          <a:xfrm>
            <a:off x="457200" y="6248520"/>
            <a:ext cx="2133360" cy="45684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100000"/>
              </a:lnSpc>
            </a:pPr>
            <a:r>
              <a:rPr b="0" lang="en-US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3/1/16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743" name="TextShape 2"/>
          <p:cNvSpPr txBox="1"/>
          <p:nvPr/>
        </p:nvSpPr>
        <p:spPr>
          <a:xfrm>
            <a:off x="457200" y="122400"/>
            <a:ext cx="7543440" cy="129492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>
              <a:lnSpc>
                <a:spcPct val="100000"/>
              </a:lnSpc>
            </a:pPr>
            <a:r>
              <a:rPr b="1" lang="en-US" sz="3200" spc="-1" strike="noStrike">
                <a:solidFill>
                  <a:srgbClr val="330066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FLUTE – modely doručování souborů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44" name="TextShape 3"/>
          <p:cNvSpPr txBox="1"/>
          <p:nvPr/>
        </p:nvSpPr>
        <p:spPr>
          <a:xfrm>
            <a:off x="457200" y="1719360"/>
            <a:ext cx="8229240" cy="441144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343080" indent="-342720">
              <a:lnSpc>
                <a:spcPct val="100000"/>
              </a:lnSpc>
              <a:buClr>
                <a:srgbClr val="330066"/>
              </a:buClr>
              <a:buSzPct val="70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Doručení on-demand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692280" indent="-347400">
              <a:lnSpc>
                <a:spcPct val="100000"/>
              </a:lnSpc>
              <a:buClr>
                <a:srgbClr val="669999"/>
              </a:buClr>
              <a:buSzPct val="70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Statický karusel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692280" indent="-347400">
              <a:lnSpc>
                <a:spcPct val="100000"/>
              </a:lnSpc>
              <a:buClr>
                <a:srgbClr val="669999"/>
              </a:buClr>
              <a:buSzPct val="70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Dynamický karusel – dynamicky se musí měnit instance FDT pro soubor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330066"/>
              </a:buClr>
              <a:buSzPct val="70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Pro inzerci doručovaných souborů se používá některý z protokolů pro šíření popisu relace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692280" indent="-347400">
              <a:lnSpc>
                <a:spcPct val="100000"/>
              </a:lnSpc>
              <a:buClr>
                <a:srgbClr val="669999"/>
              </a:buClr>
              <a:buSzPct val="70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SDP – Session Description Protocol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692280" indent="-347400">
              <a:lnSpc>
                <a:spcPct val="100000"/>
              </a:lnSpc>
              <a:buClr>
                <a:srgbClr val="669999"/>
              </a:buClr>
              <a:buSzPct val="70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Popis dat pro připojení, start, přenos a konec relace FLUTE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10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5" name="TextShape 1"/>
          <p:cNvSpPr txBox="1"/>
          <p:nvPr/>
        </p:nvSpPr>
        <p:spPr>
          <a:xfrm>
            <a:off x="457200" y="6248520"/>
            <a:ext cx="2133360" cy="45684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100000"/>
              </a:lnSpc>
            </a:pPr>
            <a:r>
              <a:rPr b="0" lang="en-US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3/1/16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746" name="TextShape 2"/>
          <p:cNvSpPr txBox="1"/>
          <p:nvPr/>
        </p:nvSpPr>
        <p:spPr>
          <a:xfrm>
            <a:off x="457200" y="0"/>
            <a:ext cx="7543440" cy="148392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>
              <a:lnSpc>
                <a:spcPct val="100000"/>
              </a:lnSpc>
            </a:pPr>
            <a:r>
              <a:rPr b="1" lang="en-US" sz="3200" spc="-1" strike="noStrike">
                <a:solidFill>
                  <a:srgbClr val="330066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Multicast v Java</a:t>
            </a:r>
            <a:r>
              <a:rPr b="1" lang="en-US" sz="3200" spc="-1" strike="noStrike">
                <a:solidFill>
                  <a:srgbClr val="330066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
</a:t>
            </a:r>
            <a:r>
              <a:rPr b="1" lang="en-US" sz="3200" spc="-1" strike="noStrike">
                <a:solidFill>
                  <a:srgbClr val="330066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JRMS, TRAM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47" name="TextShape 3"/>
          <p:cNvSpPr txBox="1"/>
          <p:nvPr/>
        </p:nvSpPr>
        <p:spPr>
          <a:xfrm>
            <a:off x="457200" y="1719360"/>
            <a:ext cx="8229240" cy="441144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343080" indent="-342720">
              <a:lnSpc>
                <a:spcPct val="100000"/>
              </a:lnSpc>
              <a:buClr>
                <a:srgbClr val="330066"/>
              </a:buClr>
              <a:buSzPct val="70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JRMS (Java Reliable Multicast Service) – sada knihoven a služeb pro vytváření multicastových aplikací. Pochází od výzkumníků firmy Sun microsystems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330066"/>
              </a:buClr>
              <a:buSzPct val="70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TRAM (Tree-based Reliable Multicast) – protokol obsažený v JRMS, řeší efektivně problém spolehlivého doručování skupinových paketů 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TextShape 1"/>
          <p:cNvSpPr txBox="1"/>
          <p:nvPr/>
        </p:nvSpPr>
        <p:spPr>
          <a:xfrm>
            <a:off x="457200" y="6248520"/>
            <a:ext cx="2133360" cy="45684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100000"/>
              </a:lnSpc>
            </a:pPr>
            <a:r>
              <a:rPr b="0" lang="en-US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3/1/16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66" name="TextShape 2"/>
          <p:cNvSpPr txBox="1"/>
          <p:nvPr/>
        </p:nvSpPr>
        <p:spPr>
          <a:xfrm>
            <a:off x="457200" y="122400"/>
            <a:ext cx="7543440" cy="129492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>
              <a:lnSpc>
                <a:spcPct val="100000"/>
              </a:lnSpc>
            </a:pPr>
            <a:r>
              <a:rPr b="1" lang="en-US" sz="3200" spc="-1" strike="noStrike">
                <a:solidFill>
                  <a:srgbClr val="330066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Administrativní rozdělení multicast adres pro IPv4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467" name="Picture 3" descr=""/>
          <p:cNvPicPr/>
          <p:nvPr/>
        </p:nvPicPr>
        <p:blipFill>
          <a:blip r:embed="rId1"/>
          <a:stretch/>
        </p:blipFill>
        <p:spPr>
          <a:xfrm>
            <a:off x="826920" y="1916280"/>
            <a:ext cx="7416360" cy="4239720"/>
          </a:xfrm>
          <a:prstGeom prst="rect">
            <a:avLst/>
          </a:prstGeom>
          <a:ln>
            <a:noFill/>
          </a:ln>
        </p:spPr>
      </p:pic>
    </p:spTree>
  </p:cSld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TextShape 1"/>
          <p:cNvSpPr txBox="1"/>
          <p:nvPr/>
        </p:nvSpPr>
        <p:spPr>
          <a:xfrm>
            <a:off x="457200" y="6248520"/>
            <a:ext cx="2133360" cy="45684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100000"/>
              </a:lnSpc>
            </a:pPr>
            <a:r>
              <a:rPr b="0" lang="en-US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3/1/16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69" name="TextShape 2"/>
          <p:cNvSpPr txBox="1"/>
          <p:nvPr/>
        </p:nvSpPr>
        <p:spPr>
          <a:xfrm>
            <a:off x="179280" y="122400"/>
            <a:ext cx="7821360" cy="129492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>
              <a:lnSpc>
                <a:spcPct val="100000"/>
              </a:lnSpc>
            </a:pPr>
            <a:r>
              <a:rPr b="1" lang="en-US" sz="3200" spc="-1" strike="noStrike">
                <a:solidFill>
                  <a:srgbClr val="330066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Administrativní rozdělení skupinových adres dle IANA (RFC3171)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graphicFrame>
        <p:nvGraphicFramePr>
          <p:cNvPr id="470" name="Table 3"/>
          <p:cNvGraphicFramePr/>
          <p:nvPr/>
        </p:nvGraphicFramePr>
        <p:xfrm>
          <a:off x="250920" y="1989000"/>
          <a:ext cx="8642160" cy="4428720"/>
        </p:xfrm>
        <a:graphic>
          <a:graphicData uri="http://schemas.openxmlformats.org/drawingml/2006/table">
            <a:tbl>
              <a:tblPr/>
              <a:tblGrid>
                <a:gridCol w="3816000"/>
                <a:gridCol w="4826160"/>
              </a:tblGrid>
              <a:tr h="43164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7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224.0.0.0 - 224.0.0.255 (224.0.0/24)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2808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2808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7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Local Network Control Block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000000"/>
                      </a:solidFill>
                    </a:lnL>
                    <a:lnR w="28080">
                      <a:solidFill>
                        <a:srgbClr val="000000"/>
                      </a:solidFill>
                    </a:lnR>
                    <a:lnT w="2808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43164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7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224.0.1.0 - 224.0.1.255 (224.0.1/24)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2808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7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Internetwork Control Block 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000000"/>
                      </a:solidFill>
                    </a:lnL>
                    <a:lnR w="2808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36972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7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224.0.2.0 - 224.0.255.0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2808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7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AD-HOC Block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000000"/>
                      </a:solidFill>
                    </a:lnL>
                    <a:lnR w="2808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36972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7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224.1.0.0 - 224.1.255.255 (224.1/16)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2808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7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ST Multicast Groups (stream protocol ST=II)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000000"/>
                      </a:solidFill>
                    </a:lnL>
                    <a:lnR w="2808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36972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7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224.2.0.0 - 224.2.255.255 (224.2/16)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2808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7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SDP/SAP Block 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000000"/>
                      </a:solidFill>
                    </a:lnL>
                    <a:lnR w="2808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36828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7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224.252.0.0 - 224.255.255.255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2808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7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DIS Transcient Block 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000000"/>
                      </a:solidFill>
                    </a:lnL>
                    <a:lnR w="2808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60948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7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225.0.0.0 - 231.255.255.255 </a:t>
                      </a:r>
                      <a:r>
                        <a:rPr b="0" lang="en-US" sz="17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	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2808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7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RESERVED 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000000"/>
                      </a:solidFill>
                    </a:lnL>
                    <a:lnR w="2808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36972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7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232.0.0.0 - 232.255.255.255 (232/8) 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2808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7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Source Specific Multicast Block 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000000"/>
                      </a:solidFill>
                    </a:lnL>
                    <a:lnR w="2808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36972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7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233.0.0.0 - 233.255.255.255 (233/8)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2808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7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GLOP Block (233.X.Y.0)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000000"/>
                      </a:solidFill>
                    </a:lnL>
                    <a:lnR w="2808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36828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7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234.0.0.0 - 238.255.255.255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2808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7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RESERVED 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000000"/>
                      </a:solidFill>
                    </a:lnL>
                    <a:lnR w="2808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37080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7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239.0.0.0 - 239.255.255.255 (239/8)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2808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280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7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Administratively Scoped Block (private)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000000"/>
                      </a:solidFill>
                    </a:lnL>
                    <a:lnR w="2808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28080">
                      <a:solidFill>
                        <a:srgbClr val="000000"/>
                      </a:solidFill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471" name="CustomShape 4"/>
          <p:cNvSpPr/>
          <p:nvPr/>
        </p:nvSpPr>
        <p:spPr>
          <a:xfrm>
            <a:off x="491400" y="1557360"/>
            <a:ext cx="622080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IANA - </a:t>
            </a:r>
            <a:r>
              <a:rPr b="1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Internet Assigned Names and Numbers Authority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TextShape 1"/>
          <p:cNvSpPr txBox="1"/>
          <p:nvPr/>
        </p:nvSpPr>
        <p:spPr>
          <a:xfrm>
            <a:off x="457200" y="6248520"/>
            <a:ext cx="2133360" cy="45684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100000"/>
              </a:lnSpc>
            </a:pPr>
            <a:r>
              <a:rPr b="0" lang="en-US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3/1/16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73" name="TextShape 2"/>
          <p:cNvSpPr txBox="1"/>
          <p:nvPr/>
        </p:nvSpPr>
        <p:spPr>
          <a:xfrm>
            <a:off x="457200" y="122400"/>
            <a:ext cx="7543440" cy="129492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>
              <a:lnSpc>
                <a:spcPct val="100000"/>
              </a:lnSpc>
            </a:pPr>
            <a:r>
              <a:rPr b="1" lang="en-US" sz="3200" spc="-1" strike="noStrike">
                <a:solidFill>
                  <a:srgbClr val="330066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Přiřazení IP multicast adres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74" name="TextShape 3"/>
          <p:cNvSpPr txBox="1"/>
          <p:nvPr/>
        </p:nvSpPr>
        <p:spPr>
          <a:xfrm>
            <a:off x="457200" y="1719360"/>
            <a:ext cx="8229240" cy="441144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343080" indent="-342720">
              <a:lnSpc>
                <a:spcPct val="100000"/>
              </a:lnSpc>
              <a:buClr>
                <a:srgbClr val="330066"/>
              </a:buClr>
              <a:buSzPct val="70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Local network control block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692280" indent="-347400">
              <a:lnSpc>
                <a:spcPct val="100000"/>
              </a:lnSpc>
              <a:buClr>
                <a:srgbClr val="669999"/>
              </a:buClr>
              <a:buSzPct val="70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Pro řízení přenosů v jedné LAN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330066"/>
              </a:buClr>
              <a:buSzPct val="70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Internetwork control block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692280" indent="-347400">
              <a:lnSpc>
                <a:spcPct val="100000"/>
              </a:lnSpc>
              <a:buClr>
                <a:srgbClr val="669999"/>
              </a:buClr>
              <a:buSzPct val="70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Pro řízení přenosů přes celý Internet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330066"/>
              </a:buClr>
              <a:buSzPct val="70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Ad-hoc control block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692280" indent="-347400">
              <a:lnSpc>
                <a:spcPct val="100000"/>
              </a:lnSpc>
              <a:buClr>
                <a:srgbClr val="669999"/>
              </a:buClr>
              <a:buSzPct val="70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Nezapadají ani do jedné z předchozích kategorií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692280" indent="-347400">
              <a:lnSpc>
                <a:spcPct val="100000"/>
              </a:lnSpc>
              <a:buClr>
                <a:srgbClr val="669999"/>
              </a:buClr>
              <a:buSzPct val="70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Směrovány v globálním Internetu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692280" indent="-347400">
              <a:lnSpc>
                <a:spcPct val="100000"/>
              </a:lnSpc>
              <a:buClr>
                <a:srgbClr val="669999"/>
              </a:buClr>
              <a:buSzPct val="70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Aplikace požadující malé adresní bloky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330066"/>
              </a:buClr>
              <a:buSzPct val="70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ST multicast groups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692280" indent="-347400">
              <a:lnSpc>
                <a:spcPct val="100000"/>
              </a:lnSpc>
              <a:buClr>
                <a:srgbClr val="669999"/>
              </a:buClr>
              <a:buSzPct val="70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Používá protokol ST=II (streaming protokol v5)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TextShape 1"/>
          <p:cNvSpPr txBox="1"/>
          <p:nvPr/>
        </p:nvSpPr>
        <p:spPr>
          <a:xfrm>
            <a:off x="457200" y="6248520"/>
            <a:ext cx="2133360" cy="45684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100000"/>
              </a:lnSpc>
            </a:pPr>
            <a:r>
              <a:rPr b="0" lang="en-US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3/1/16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76" name="TextShape 2"/>
          <p:cNvSpPr txBox="1"/>
          <p:nvPr/>
        </p:nvSpPr>
        <p:spPr>
          <a:xfrm>
            <a:off x="457200" y="122400"/>
            <a:ext cx="7543440" cy="129492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>
              <a:lnSpc>
                <a:spcPct val="100000"/>
              </a:lnSpc>
            </a:pPr>
            <a:r>
              <a:rPr b="1" lang="en-US" sz="3200" spc="-1" strike="noStrike">
                <a:solidFill>
                  <a:srgbClr val="330066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Přiřazení IP multicast adres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77" name="TextShape 3"/>
          <p:cNvSpPr txBox="1"/>
          <p:nvPr/>
        </p:nvSpPr>
        <p:spPr>
          <a:xfrm>
            <a:off x="457200" y="1719360"/>
            <a:ext cx="8229240" cy="441144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343080" indent="-342720">
              <a:lnSpc>
                <a:spcPct val="90000"/>
              </a:lnSpc>
              <a:buClr>
                <a:srgbClr val="330066"/>
              </a:buClr>
              <a:buSzPct val="70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SDP/SAP block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692280" indent="-347400">
              <a:lnSpc>
                <a:spcPct val="90000"/>
              </a:lnSpc>
              <a:buClr>
                <a:srgbClr val="669999"/>
              </a:buClr>
              <a:buSzPct val="70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Vyhrazen pro zprávy SAP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692280" indent="-347400">
              <a:lnSpc>
                <a:spcPct val="90000"/>
              </a:lnSpc>
              <a:buClr>
                <a:srgbClr val="669999"/>
              </a:buClr>
              <a:buSzPct val="70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Session Description protocol (RFC4566)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987480" indent="-293400">
              <a:lnSpc>
                <a:spcPct val="90000"/>
              </a:lnSpc>
              <a:buClr>
                <a:srgbClr val="cccc00"/>
              </a:buClr>
              <a:buSzPct val="70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popis multimediálních relací (oznámení, pozvání, parametry)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987480" indent="-293400">
              <a:lnSpc>
                <a:spcPct val="90000"/>
              </a:lnSpc>
              <a:buClr>
                <a:srgbClr val="cccc00"/>
              </a:buClr>
              <a:buSzPct val="70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v=0, m=audio 49170 RTP/AVP 0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692280" indent="-347400">
              <a:lnSpc>
                <a:spcPct val="90000"/>
              </a:lnSpc>
              <a:buClr>
                <a:srgbClr val="669999"/>
              </a:buClr>
              <a:buSzPct val="70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Session Anouncement Protocol (RFC2974)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987480" indent="-293400">
              <a:lnSpc>
                <a:spcPct val="90000"/>
              </a:lnSpc>
              <a:buClr>
                <a:srgbClr val="cccc00"/>
              </a:buClr>
              <a:buSzPct val="70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používá SDP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987480" indent="-293400">
              <a:lnSpc>
                <a:spcPct val="90000"/>
              </a:lnSpc>
              <a:buClr>
                <a:srgbClr val="cccc00"/>
              </a:buClr>
              <a:buSzPct val="70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šíření informace o multicast relacích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720">
              <a:lnSpc>
                <a:spcPct val="90000"/>
              </a:lnSpc>
              <a:buClr>
                <a:srgbClr val="330066"/>
              </a:buClr>
              <a:buSzPct val="70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DIS transient block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692280" indent="-347400">
              <a:lnSpc>
                <a:spcPct val="90000"/>
              </a:lnSpc>
              <a:buClr>
                <a:srgbClr val="669999"/>
              </a:buClr>
              <a:buSzPct val="70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Historický, mělo by být přečíslováno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TextShape 1"/>
          <p:cNvSpPr txBox="1"/>
          <p:nvPr/>
        </p:nvSpPr>
        <p:spPr>
          <a:xfrm>
            <a:off x="457200" y="6248520"/>
            <a:ext cx="2133360" cy="45684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100000"/>
              </a:lnSpc>
            </a:pPr>
            <a:r>
              <a:rPr b="0" lang="en-US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3/1/16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79" name="TextShape 2"/>
          <p:cNvSpPr txBox="1"/>
          <p:nvPr/>
        </p:nvSpPr>
        <p:spPr>
          <a:xfrm>
            <a:off x="457200" y="122400"/>
            <a:ext cx="7543440" cy="129492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>
              <a:lnSpc>
                <a:spcPct val="100000"/>
              </a:lnSpc>
            </a:pPr>
            <a:r>
              <a:rPr b="1" lang="en-US" sz="3200" spc="-1" strike="noStrike">
                <a:solidFill>
                  <a:srgbClr val="330066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Přiřazení IP multicast adres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80" name="TextShape 3"/>
          <p:cNvSpPr txBox="1"/>
          <p:nvPr/>
        </p:nvSpPr>
        <p:spPr>
          <a:xfrm>
            <a:off x="457200" y="1719360"/>
            <a:ext cx="8229240" cy="441144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343080" indent="-342720">
              <a:lnSpc>
                <a:spcPct val="90000"/>
              </a:lnSpc>
              <a:buClr>
                <a:srgbClr val="330066"/>
              </a:buClr>
              <a:buSzPct val="70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Source specific multicast block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692280" indent="-347400">
              <a:lnSpc>
                <a:spcPct val="90000"/>
              </a:lnSpc>
              <a:buClr>
                <a:srgbClr val="669999"/>
              </a:buClr>
              <a:buSzPct val="70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Nevyžaduje přidělování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692280" indent="-347400">
              <a:lnSpc>
                <a:spcPct val="90000"/>
              </a:lnSpc>
              <a:buClr>
                <a:srgbClr val="669999"/>
              </a:buClr>
              <a:buSzPct val="70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Směrovače musí vytvořit strom pro doručování (zdrojová IP, cílová skupinová adresa)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720">
              <a:lnSpc>
                <a:spcPct val="90000"/>
              </a:lnSpc>
              <a:buClr>
                <a:srgbClr val="330066"/>
              </a:buClr>
              <a:buSzPct val="70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GLOP block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692280" indent="-347400">
              <a:lnSpc>
                <a:spcPct val="90000"/>
              </a:lnSpc>
              <a:buClr>
                <a:srgbClr val="669999"/>
              </a:buClr>
              <a:buSzPct val="70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Adresy přidělovány globálním algoritmem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692280" indent="-347400">
              <a:lnSpc>
                <a:spcPct val="90000"/>
              </a:lnSpc>
              <a:buClr>
                <a:srgbClr val="669999"/>
              </a:buClr>
              <a:buSzPct val="70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Multicast Address Dynamic Client Allocation Protocol (MADCAP, RFC2730)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987480" indent="-293400">
              <a:lnSpc>
                <a:spcPct val="90000"/>
              </a:lnSpc>
              <a:buClr>
                <a:srgbClr val="cccc00"/>
              </a:buClr>
              <a:buSzPct val="70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MADCAP client, MADCAP server (DHCP), UDP 2535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987480" indent="-293400">
              <a:lnSpc>
                <a:spcPct val="90000"/>
              </a:lnSpc>
              <a:buClr>
                <a:srgbClr val="cccc00"/>
              </a:buClr>
              <a:buSzPct val="70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DISCOVER, OFFER, REQUEST, RENEW, ACK, NAK, RELEASE, GETINFO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692280" indent="-347400">
              <a:lnSpc>
                <a:spcPct val="90000"/>
              </a:lnSpc>
              <a:buClr>
                <a:srgbClr val="669999"/>
              </a:buClr>
              <a:buSzPct val="70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Časově omezené přidělení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TextShape 1"/>
          <p:cNvSpPr txBox="1"/>
          <p:nvPr/>
        </p:nvSpPr>
        <p:spPr>
          <a:xfrm>
            <a:off x="457200" y="6248520"/>
            <a:ext cx="2133360" cy="45684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100000"/>
              </a:lnSpc>
            </a:pPr>
            <a:r>
              <a:rPr b="0" lang="en-US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3/1/16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82" name="TextShape 2"/>
          <p:cNvSpPr txBox="1"/>
          <p:nvPr/>
        </p:nvSpPr>
        <p:spPr>
          <a:xfrm>
            <a:off x="457200" y="122400"/>
            <a:ext cx="7543440" cy="129492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>
              <a:lnSpc>
                <a:spcPct val="100000"/>
              </a:lnSpc>
            </a:pPr>
            <a:r>
              <a:rPr b="1" lang="en-US" sz="3200" spc="-1" strike="noStrike">
                <a:solidFill>
                  <a:srgbClr val="330066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IGMPv1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83" name="TextShape 3"/>
          <p:cNvSpPr txBox="1"/>
          <p:nvPr/>
        </p:nvSpPr>
        <p:spPr>
          <a:xfrm>
            <a:off x="457200" y="1719360"/>
            <a:ext cx="8229240" cy="441144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343080" indent="-342720">
              <a:lnSpc>
                <a:spcPct val="100000"/>
              </a:lnSpc>
              <a:buClr>
                <a:srgbClr val="330066"/>
              </a:buClr>
              <a:buSzPct val="70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Dotazování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692280" indent="-347400">
              <a:lnSpc>
                <a:spcPct val="100000"/>
              </a:lnSpc>
              <a:buClr>
                <a:srgbClr val="669999"/>
              </a:buClr>
              <a:buSzPct val="70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Na subsíti je vybrán jeden směrovač pro údržbu skupin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692280" indent="-347400">
              <a:lnSpc>
                <a:spcPct val="100000"/>
              </a:lnSpc>
              <a:buClr>
                <a:srgbClr val="669999"/>
              </a:buClr>
              <a:buSzPct val="70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Výzva je posílána na adresu 224.0.0.1 s TTL=1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692280" indent="-347400">
              <a:lnSpc>
                <a:spcPct val="100000"/>
              </a:lnSpc>
              <a:buClr>
                <a:srgbClr val="669999"/>
              </a:buClr>
              <a:buSzPct val="70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Výzva se posílá v intervalu 60 až 120s (60 až 90s)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330066"/>
              </a:buClr>
              <a:buSzPct val="70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Odpověď 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692280" indent="-347400">
              <a:lnSpc>
                <a:spcPct val="100000"/>
              </a:lnSpc>
              <a:buClr>
                <a:srgbClr val="669999"/>
              </a:buClr>
              <a:buSzPct val="70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IGMP report posílá pro každou skupinu pouze jeden host - ostatní se odpovědi zdrží, když za ně odpovídá jiný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692280" indent="-347400">
              <a:lnSpc>
                <a:spcPct val="100000"/>
              </a:lnSpc>
              <a:buClr>
                <a:srgbClr val="669999"/>
              </a:buClr>
              <a:buSzPct val="70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Zajištěno tak, že odpověď není okamžitá, ale zpožděná o cca 5 až 10s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692280" indent="-347400">
              <a:lnSpc>
                <a:spcPct val="100000"/>
              </a:lnSpc>
              <a:buClr>
                <a:srgbClr val="669999"/>
              </a:buClr>
              <a:buSzPct val="70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Odpověď je posílána na skupinovou adresu.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692280" indent="-347400">
              <a:lnSpc>
                <a:spcPct val="100000"/>
              </a:lnSpc>
              <a:buClr>
                <a:srgbClr val="669999"/>
              </a:buClr>
              <a:buSzPct val="70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Při přistoupení ke skupině posílá host odpověď bez vyzvání 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330066"/>
              </a:buClr>
              <a:buSzPct val="70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Detekce existence skupiny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692280" indent="-347400">
              <a:lnSpc>
                <a:spcPct val="100000"/>
              </a:lnSpc>
              <a:buClr>
                <a:srgbClr val="669999"/>
              </a:buClr>
              <a:buSzPct val="70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Pokud se nikdo neozve, skupina asi neexistuje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TextShape 1"/>
          <p:cNvSpPr txBox="1"/>
          <p:nvPr/>
        </p:nvSpPr>
        <p:spPr>
          <a:xfrm>
            <a:off x="457200" y="6248520"/>
            <a:ext cx="2133360" cy="45684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100000"/>
              </a:lnSpc>
            </a:pPr>
            <a:r>
              <a:rPr b="0" lang="en-US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3/1/16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85" name="TextShape 2"/>
          <p:cNvSpPr txBox="1"/>
          <p:nvPr/>
        </p:nvSpPr>
        <p:spPr>
          <a:xfrm>
            <a:off x="457200" y="122400"/>
            <a:ext cx="7543440" cy="129492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>
              <a:lnSpc>
                <a:spcPct val="100000"/>
              </a:lnSpc>
            </a:pPr>
            <a:r>
              <a:rPr b="1" lang="en-US" sz="3200" spc="-1" strike="noStrike">
                <a:solidFill>
                  <a:srgbClr val="330066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IGMPv1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86" name="TextShape 3"/>
          <p:cNvSpPr txBox="1"/>
          <p:nvPr/>
        </p:nvSpPr>
        <p:spPr>
          <a:xfrm>
            <a:off x="457200" y="1719360"/>
            <a:ext cx="2285640" cy="132840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343080" indent="-342720">
              <a:lnSpc>
                <a:spcPct val="100000"/>
              </a:lnSpc>
              <a:buClr>
                <a:srgbClr val="330066"/>
              </a:buClr>
              <a:buSzPct val="70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Připojení se ke skupině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487" name="Picture 4" descr=""/>
          <p:cNvPicPr/>
          <p:nvPr/>
        </p:nvPicPr>
        <p:blipFill>
          <a:blip r:embed="rId1"/>
          <a:stretch/>
        </p:blipFill>
        <p:spPr>
          <a:xfrm>
            <a:off x="2743200" y="1523880"/>
            <a:ext cx="6095520" cy="2650680"/>
          </a:xfrm>
          <a:prstGeom prst="rect">
            <a:avLst/>
          </a:prstGeom>
          <a:ln>
            <a:noFill/>
          </a:ln>
        </p:spPr>
      </p:pic>
      <p:sp>
        <p:nvSpPr>
          <p:cNvPr id="488" name="CustomShape 4"/>
          <p:cNvSpPr/>
          <p:nvPr/>
        </p:nvSpPr>
        <p:spPr>
          <a:xfrm>
            <a:off x="533520" y="3657600"/>
            <a:ext cx="3580920" cy="1980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343080" indent="-342720">
              <a:lnSpc>
                <a:spcPct val="100000"/>
              </a:lnSpc>
              <a:buClr>
                <a:srgbClr val="330066"/>
              </a:buClr>
              <a:buSzPct val="70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Formát IGMP packetu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692280" indent="-347400">
              <a:lnSpc>
                <a:spcPct val="100000"/>
              </a:lnSpc>
              <a:buClr>
                <a:srgbClr val="669999"/>
              </a:buClr>
              <a:buSzPct val="70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Version (4)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692280" indent="-347400">
              <a:lnSpc>
                <a:spcPct val="100000"/>
              </a:lnSpc>
              <a:buClr>
                <a:srgbClr val="669999"/>
              </a:buClr>
              <a:buSzPct val="70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Typ (4)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692280" indent="-347400">
              <a:lnSpc>
                <a:spcPct val="100000"/>
              </a:lnSpc>
              <a:buClr>
                <a:srgbClr val="669999"/>
              </a:buClr>
              <a:buSzPct val="70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Unused (8)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692280" indent="-347400">
              <a:lnSpc>
                <a:spcPct val="100000"/>
              </a:lnSpc>
              <a:buClr>
                <a:srgbClr val="669999"/>
              </a:buClr>
              <a:buSzPct val="70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IGMP checksum (16)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692280" indent="-347400">
              <a:lnSpc>
                <a:spcPct val="100000"/>
              </a:lnSpc>
              <a:buClr>
                <a:srgbClr val="669999"/>
              </a:buClr>
              <a:buSzPct val="70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Group address (32)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89" name="CustomShape 5"/>
          <p:cNvSpPr/>
          <p:nvPr/>
        </p:nvSpPr>
        <p:spPr>
          <a:xfrm>
            <a:off x="4114800" y="4038480"/>
            <a:ext cx="4800240" cy="1980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343080" indent="-342720">
              <a:lnSpc>
                <a:spcPct val="100000"/>
              </a:lnSpc>
              <a:buClr>
                <a:srgbClr val="330066"/>
              </a:buClr>
              <a:buSzPct val="70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Typ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692280" indent="-347400">
              <a:lnSpc>
                <a:spcPct val="100000"/>
              </a:lnSpc>
              <a:buClr>
                <a:srgbClr val="669999"/>
              </a:buClr>
              <a:buSzPct val="70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Host Membership Query (1)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692280" indent="-347400">
              <a:lnSpc>
                <a:spcPct val="100000"/>
              </a:lnSpc>
              <a:buClr>
                <a:srgbClr val="669999"/>
              </a:buClr>
              <a:buSzPct val="70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Host membership Report (2)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692280" indent="-347400">
              <a:lnSpc>
                <a:spcPct val="100000"/>
              </a:lnSpc>
              <a:buClr>
                <a:srgbClr val="669999"/>
              </a:buClr>
              <a:buSzPct val="70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DVMRP (3)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TextShape 1"/>
          <p:cNvSpPr txBox="1"/>
          <p:nvPr/>
        </p:nvSpPr>
        <p:spPr>
          <a:xfrm>
            <a:off x="457200" y="6248520"/>
            <a:ext cx="2133360" cy="45684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100000"/>
              </a:lnSpc>
            </a:pPr>
            <a:r>
              <a:rPr b="0" lang="en-US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3/1/16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91" name="TextShape 2"/>
          <p:cNvSpPr txBox="1"/>
          <p:nvPr/>
        </p:nvSpPr>
        <p:spPr>
          <a:xfrm>
            <a:off x="457200" y="122400"/>
            <a:ext cx="7543440" cy="129492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>
              <a:lnSpc>
                <a:spcPct val="100000"/>
              </a:lnSpc>
            </a:pPr>
            <a:r>
              <a:rPr b="1" lang="en-US" sz="3200" spc="-1" strike="noStrike">
                <a:solidFill>
                  <a:srgbClr val="330066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IGMPv2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92" name="TextShape 3"/>
          <p:cNvSpPr txBox="1"/>
          <p:nvPr/>
        </p:nvSpPr>
        <p:spPr>
          <a:xfrm>
            <a:off x="457200" y="1719360"/>
            <a:ext cx="8229240" cy="441144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343080" indent="-342720">
              <a:lnSpc>
                <a:spcPct val="100000"/>
              </a:lnSpc>
              <a:buClr>
                <a:srgbClr val="330066"/>
              </a:buClr>
              <a:buSzPct val="70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Hostitelský systém posílá zprávu o opuštění skupiny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692280" indent="-347400">
              <a:lnSpc>
                <a:spcPct val="100000"/>
              </a:lnSpc>
              <a:buClr>
                <a:srgbClr val="669999"/>
              </a:buClr>
              <a:buSzPct val="70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Leave message na adresu „all routers“ 224.0.0.2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692280" indent="-347400">
              <a:lnSpc>
                <a:spcPct val="100000"/>
              </a:lnSpc>
              <a:buClr>
                <a:srgbClr val="669999"/>
              </a:buClr>
              <a:buSzPct val="70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Zkrátí se doba pro detekci prázdné skupiny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330066"/>
              </a:buClr>
              <a:buSzPct val="70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Směrovač reaguje specifickou výzvou (specifická skupinová adresa) aby se ujistil, není-li skupina prázdná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692280" indent="-347400">
              <a:lnSpc>
                <a:spcPct val="100000"/>
              </a:lnSpc>
              <a:buClr>
                <a:srgbClr val="669999"/>
              </a:buClr>
              <a:buSzPct val="70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Je-li skupina prázdná, přestává do subsítě posílat další multicast zprávy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TextShape 1"/>
          <p:cNvSpPr txBox="1"/>
          <p:nvPr/>
        </p:nvSpPr>
        <p:spPr>
          <a:xfrm>
            <a:off x="457200" y="6248520"/>
            <a:ext cx="2133360" cy="45684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100000"/>
              </a:lnSpc>
            </a:pPr>
            <a:r>
              <a:rPr b="0" lang="en-US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3/1/16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94" name="TextShape 2"/>
          <p:cNvSpPr txBox="1"/>
          <p:nvPr/>
        </p:nvSpPr>
        <p:spPr>
          <a:xfrm>
            <a:off x="457200" y="122400"/>
            <a:ext cx="7543440" cy="129492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>
              <a:lnSpc>
                <a:spcPct val="100000"/>
              </a:lnSpc>
            </a:pPr>
            <a:r>
              <a:rPr b="1" lang="en-US" sz="3200" spc="-1" strike="noStrike">
                <a:solidFill>
                  <a:srgbClr val="330066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IGMPv2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95" name="TextShape 3"/>
          <p:cNvSpPr txBox="1"/>
          <p:nvPr/>
        </p:nvSpPr>
        <p:spPr>
          <a:xfrm>
            <a:off x="228600" y="1523880"/>
            <a:ext cx="3657240" cy="297144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343080" indent="-342720">
              <a:lnSpc>
                <a:spcPct val="100000"/>
              </a:lnSpc>
              <a:buClr>
                <a:srgbClr val="330066"/>
              </a:buClr>
              <a:buSzPct val="70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Formát IGMP packetu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692280" indent="-347400">
              <a:lnSpc>
                <a:spcPct val="100000"/>
              </a:lnSpc>
              <a:buClr>
                <a:srgbClr val="669999"/>
              </a:buClr>
              <a:buSzPct val="70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Typ (8)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692280" indent="-347400">
              <a:lnSpc>
                <a:spcPct val="100000"/>
              </a:lnSpc>
              <a:buClr>
                <a:srgbClr val="669999"/>
              </a:buClr>
              <a:buSzPct val="70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MaxResponseTime (8)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987480" indent="-293400">
              <a:lnSpc>
                <a:spcPct val="100000"/>
              </a:lnSpc>
              <a:buClr>
                <a:srgbClr val="cccc00"/>
              </a:buClr>
              <a:buSzPct val="70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Max čas pro odpověď v násobcích 0.1s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692280" indent="-347400">
              <a:lnSpc>
                <a:spcPct val="100000"/>
              </a:lnSpc>
              <a:buClr>
                <a:srgbClr val="669999"/>
              </a:buClr>
              <a:buSzPct val="70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IGMP checksum (16)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692280" indent="-347400">
              <a:lnSpc>
                <a:spcPct val="100000"/>
              </a:lnSpc>
              <a:buClr>
                <a:srgbClr val="669999"/>
              </a:buClr>
              <a:buSzPct val="70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Group address (32)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96" name="CustomShape 4"/>
          <p:cNvSpPr/>
          <p:nvPr/>
        </p:nvSpPr>
        <p:spPr>
          <a:xfrm>
            <a:off x="3886200" y="1600200"/>
            <a:ext cx="5028840" cy="4411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343080" indent="-342720">
              <a:lnSpc>
                <a:spcPct val="90000"/>
              </a:lnSpc>
              <a:buClr>
                <a:srgbClr val="330066"/>
              </a:buClr>
              <a:buSzPct val="70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Type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692280" indent="-347400">
              <a:lnSpc>
                <a:spcPct val="90000"/>
              </a:lnSpc>
              <a:buClr>
                <a:srgbClr val="669999"/>
              </a:buClr>
              <a:buSzPct val="70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GroupMembershipQuery (0x11)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987480" indent="-293400">
              <a:lnSpc>
                <a:spcPct val="90000"/>
              </a:lnSpc>
              <a:buClr>
                <a:srgbClr val="cccc00"/>
              </a:buClr>
              <a:buSzPct val="70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General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987480" indent="-293400">
              <a:lnSpc>
                <a:spcPct val="90000"/>
              </a:lnSpc>
              <a:buClr>
                <a:srgbClr val="cccc00"/>
              </a:buClr>
              <a:buSzPct val="70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group-specific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692280" indent="-347400">
              <a:lnSpc>
                <a:spcPct val="90000"/>
              </a:lnSpc>
              <a:buClr>
                <a:srgbClr val="669999"/>
              </a:buClr>
              <a:buSzPct val="70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Membership Report ver.1 (0x12)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692280" indent="-347400">
              <a:lnSpc>
                <a:spcPct val="90000"/>
              </a:lnSpc>
              <a:buClr>
                <a:srgbClr val="669999"/>
              </a:buClr>
              <a:buSzPct val="70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Membership Report ver.2 (0x16)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692280" indent="-347400">
              <a:lnSpc>
                <a:spcPct val="90000"/>
              </a:lnSpc>
              <a:buClr>
                <a:srgbClr val="669999"/>
              </a:buClr>
              <a:buSzPct val="70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Leave Group (0x17)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692280" indent="-347400">
              <a:lnSpc>
                <a:spcPct val="90000"/>
              </a:lnSpc>
              <a:buClr>
                <a:srgbClr val="669999"/>
              </a:buClr>
              <a:buSzPct val="70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Multicast Router Advertisement (0x24)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692280" indent="-347400">
              <a:lnSpc>
                <a:spcPct val="90000"/>
              </a:lnSpc>
              <a:buClr>
                <a:srgbClr val="669999"/>
              </a:buClr>
              <a:buSzPct val="70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Multicast Router Solicitation (0x25)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692280" indent="-347400">
              <a:lnSpc>
                <a:spcPct val="90000"/>
              </a:lnSpc>
              <a:buClr>
                <a:srgbClr val="669999"/>
              </a:buClr>
              <a:buSzPct val="70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Multicast Router Termination (0x26)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90000"/>
              </a:lnSpc>
            </a:pP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TextShape 1"/>
          <p:cNvSpPr txBox="1"/>
          <p:nvPr/>
        </p:nvSpPr>
        <p:spPr>
          <a:xfrm>
            <a:off x="457200" y="6248520"/>
            <a:ext cx="2133360" cy="45684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100000"/>
              </a:lnSpc>
            </a:pPr>
            <a:r>
              <a:rPr b="0" lang="en-US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3/1/16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60" name="TextShape 2"/>
          <p:cNvSpPr txBox="1"/>
          <p:nvPr/>
        </p:nvSpPr>
        <p:spPr>
          <a:xfrm>
            <a:off x="457200" y="122400"/>
            <a:ext cx="7543440" cy="129492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>
              <a:lnSpc>
                <a:spcPct val="100000"/>
              </a:lnSpc>
            </a:pPr>
            <a:r>
              <a:rPr b="1" lang="en-US" sz="3200" spc="-1" strike="noStrike">
                <a:solidFill>
                  <a:srgbClr val="330066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Broadcast, multicast, unicast, anycast (výběrové)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1" name="TextShape 3"/>
          <p:cNvSpPr txBox="1"/>
          <p:nvPr/>
        </p:nvSpPr>
        <p:spPr>
          <a:xfrm>
            <a:off x="457200" y="1719360"/>
            <a:ext cx="8229240" cy="441144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343080" indent="-342720">
              <a:lnSpc>
                <a:spcPct val="90000"/>
              </a:lnSpc>
              <a:buClr>
                <a:srgbClr val="330066"/>
              </a:buClr>
              <a:buSzPct val="70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Broadcast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692280" indent="-347400">
              <a:lnSpc>
                <a:spcPct val="90000"/>
              </a:lnSpc>
              <a:buClr>
                <a:srgbClr val="669999"/>
              </a:buClr>
              <a:buSzPct val="70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Posílání kopie všem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692280" indent="-347400">
              <a:lnSpc>
                <a:spcPct val="90000"/>
              </a:lnSpc>
              <a:buClr>
                <a:srgbClr val="669999"/>
              </a:buClr>
              <a:buSzPct val="70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Jednoduché ale neefektivní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692280" indent="-347400">
              <a:lnSpc>
                <a:spcPct val="90000"/>
              </a:lnSpc>
              <a:buClr>
                <a:srgbClr val="669999"/>
              </a:buClr>
              <a:buSzPct val="70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Zprávu musí zpracovat všichni, i když je to nezajímá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692280" indent="-347400">
              <a:lnSpc>
                <a:spcPct val="90000"/>
              </a:lnSpc>
              <a:buClr>
                <a:srgbClr val="669999"/>
              </a:buClr>
              <a:buSzPct val="70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Zbytečné zatěžování CPU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692280" indent="-347400">
              <a:lnSpc>
                <a:spcPct val="90000"/>
              </a:lnSpc>
              <a:buClr>
                <a:srgbClr val="669999"/>
              </a:buClr>
              <a:buSzPct val="70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Zbytečné zatěžování sítě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720">
              <a:lnSpc>
                <a:spcPct val="90000"/>
              </a:lnSpc>
              <a:buClr>
                <a:srgbClr val="330066"/>
              </a:buClr>
              <a:buSzPct val="70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Replikovaný unicast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692280" indent="-347400">
              <a:lnSpc>
                <a:spcPct val="90000"/>
              </a:lnSpc>
              <a:buClr>
                <a:srgbClr val="669999"/>
              </a:buClr>
              <a:buSzPct val="70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Vysílač postupně posílá kopii každému příjemci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692280" indent="-347400">
              <a:lnSpc>
                <a:spcPct val="90000"/>
              </a:lnSpc>
              <a:buClr>
                <a:srgbClr val="669999"/>
              </a:buClr>
              <a:buSzPct val="70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Příjemci musí být registrováni u vysílače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692280" indent="-347400">
              <a:lnSpc>
                <a:spcPct val="90000"/>
              </a:lnSpc>
              <a:buClr>
                <a:srgbClr val="669999"/>
              </a:buClr>
              <a:buSzPct val="70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Vysílač je středem pro řízení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692280" indent="-347400">
              <a:lnSpc>
                <a:spcPct val="90000"/>
              </a:lnSpc>
              <a:buClr>
                <a:srgbClr val="669999"/>
              </a:buClr>
              <a:buSzPct val="70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Spolehlivost – pro každý přijímač oddělený proces nebo stav ve vysílači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TextShape 1"/>
          <p:cNvSpPr txBox="1"/>
          <p:nvPr/>
        </p:nvSpPr>
        <p:spPr>
          <a:xfrm>
            <a:off x="457200" y="6248520"/>
            <a:ext cx="2133360" cy="45684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100000"/>
              </a:lnSpc>
            </a:pPr>
            <a:r>
              <a:rPr b="0" lang="en-US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3/1/16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98" name="TextShape 2"/>
          <p:cNvSpPr txBox="1"/>
          <p:nvPr/>
        </p:nvSpPr>
        <p:spPr>
          <a:xfrm>
            <a:off x="457200" y="122400"/>
            <a:ext cx="7543440" cy="129492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>
              <a:lnSpc>
                <a:spcPct val="100000"/>
              </a:lnSpc>
            </a:pPr>
            <a:r>
              <a:rPr b="1" lang="en-US" sz="3200" spc="-1" strike="noStrike">
                <a:solidFill>
                  <a:srgbClr val="330066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IGMPv3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99" name="TextShape 3"/>
          <p:cNvSpPr txBox="1"/>
          <p:nvPr/>
        </p:nvSpPr>
        <p:spPr>
          <a:xfrm>
            <a:off x="457200" y="1447920"/>
            <a:ext cx="8229240" cy="175212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343080" indent="-342720">
              <a:lnSpc>
                <a:spcPct val="90000"/>
              </a:lnSpc>
              <a:buClr>
                <a:srgbClr val="330066"/>
              </a:buClr>
              <a:buSzPct val="70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Formát rámce MemberhipQuery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692280" indent="-347400">
              <a:lnSpc>
                <a:spcPct val="90000"/>
              </a:lnSpc>
              <a:buClr>
                <a:srgbClr val="669999"/>
              </a:buClr>
              <a:buSzPct val="70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General Query (GroupAddress = 0.0.0.0, N=0)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692280" indent="-347400">
              <a:lnSpc>
                <a:spcPct val="90000"/>
              </a:lnSpc>
              <a:buClr>
                <a:srgbClr val="669999"/>
              </a:buClr>
              <a:buSzPct val="70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GroupSpecificQuery (GroupAddress = addr, N=0)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692280" indent="-347400">
              <a:lnSpc>
                <a:spcPct val="90000"/>
              </a:lnSpc>
              <a:buClr>
                <a:srgbClr val="669999"/>
              </a:buClr>
              <a:buSzPct val="70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Group and Source Specific Query (GroupAddress = addr, SourceAddress = SourceAddrs)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00" name="CustomShape 4"/>
          <p:cNvSpPr/>
          <p:nvPr/>
        </p:nvSpPr>
        <p:spPr>
          <a:xfrm>
            <a:off x="1440" y="1689840"/>
            <a:ext cx="181080" cy="639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/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
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501" name="Picture 5" descr=""/>
          <p:cNvPicPr/>
          <p:nvPr/>
        </p:nvPicPr>
        <p:blipFill>
          <a:blip r:embed="rId1"/>
          <a:stretch/>
        </p:blipFill>
        <p:spPr>
          <a:xfrm>
            <a:off x="1219320" y="3124080"/>
            <a:ext cx="6395760" cy="3198600"/>
          </a:xfrm>
          <a:prstGeom prst="rect">
            <a:avLst/>
          </a:prstGeom>
          <a:ln>
            <a:noFill/>
          </a:ln>
        </p:spPr>
      </p:pic>
    </p:spTree>
  </p:cSld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TextShape 1"/>
          <p:cNvSpPr txBox="1"/>
          <p:nvPr/>
        </p:nvSpPr>
        <p:spPr>
          <a:xfrm>
            <a:off x="457200" y="6248520"/>
            <a:ext cx="2133360" cy="45684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100000"/>
              </a:lnSpc>
            </a:pPr>
            <a:r>
              <a:rPr b="0" lang="en-US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3/1/16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503" name="TextShape 2"/>
          <p:cNvSpPr txBox="1"/>
          <p:nvPr/>
        </p:nvSpPr>
        <p:spPr>
          <a:xfrm>
            <a:off x="457200" y="122400"/>
            <a:ext cx="7543440" cy="129492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>
              <a:lnSpc>
                <a:spcPct val="100000"/>
              </a:lnSpc>
            </a:pPr>
            <a:r>
              <a:rPr b="1" lang="en-US" sz="3200" spc="-1" strike="noStrike">
                <a:solidFill>
                  <a:srgbClr val="330066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Multicast modely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04" name="TextShape 3"/>
          <p:cNvSpPr txBox="1"/>
          <p:nvPr/>
        </p:nvSpPr>
        <p:spPr>
          <a:xfrm>
            <a:off x="457200" y="1719360"/>
            <a:ext cx="8229240" cy="430164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343080" indent="-342720">
              <a:lnSpc>
                <a:spcPct val="100000"/>
              </a:lnSpc>
              <a:buClr>
                <a:srgbClr val="330066"/>
              </a:buClr>
              <a:buSzPct val="70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ASM – Any Source Multicast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692280" indent="-347400">
              <a:lnSpc>
                <a:spcPct val="100000"/>
              </a:lnSpc>
              <a:buClr>
                <a:srgbClr val="669999"/>
              </a:buClr>
              <a:buSzPct val="70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Může být více zdrojů, které se nerozlišují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692280" indent="-347400">
              <a:lnSpc>
                <a:spcPct val="100000"/>
              </a:lnSpc>
              <a:buClr>
                <a:srgbClr val="669999"/>
              </a:buClr>
              <a:buSzPct val="70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Jeden nebo více zdrojů, jedna skupina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330066"/>
              </a:buClr>
              <a:buSzPct val="70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SSM – Source Specific Multicast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692280" indent="-347400">
              <a:lnSpc>
                <a:spcPct val="100000"/>
              </a:lnSpc>
              <a:buClr>
                <a:srgbClr val="669999"/>
              </a:buClr>
              <a:buSzPct val="70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Může být více zdrojů, které se však při doručování rozlišují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TextShape 1"/>
          <p:cNvSpPr txBox="1"/>
          <p:nvPr/>
        </p:nvSpPr>
        <p:spPr>
          <a:xfrm>
            <a:off x="457200" y="6248520"/>
            <a:ext cx="2133360" cy="45684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100000"/>
              </a:lnSpc>
            </a:pPr>
            <a:r>
              <a:rPr b="0" lang="en-US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3/1/16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506" name="TextShape 2"/>
          <p:cNvSpPr txBox="1"/>
          <p:nvPr/>
        </p:nvSpPr>
        <p:spPr>
          <a:xfrm>
            <a:off x="457200" y="122400"/>
            <a:ext cx="7543440" cy="129492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>
              <a:lnSpc>
                <a:spcPct val="100000"/>
              </a:lnSpc>
            </a:pPr>
            <a:r>
              <a:rPr b="1" lang="en-US" sz="3200" spc="-1" strike="noStrike">
                <a:solidFill>
                  <a:srgbClr val="330066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Multicast forwardovací algoritmy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07" name="TextShape 3"/>
          <p:cNvSpPr txBox="1"/>
          <p:nvPr/>
        </p:nvSpPr>
        <p:spPr>
          <a:xfrm>
            <a:off x="457200" y="1719360"/>
            <a:ext cx="8229240" cy="430164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343080" indent="-342720">
              <a:lnSpc>
                <a:spcPct val="100000"/>
              </a:lnSpc>
              <a:buClr>
                <a:srgbClr val="330066"/>
              </a:buClr>
              <a:buSzPct val="70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Záplavové směrování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330066"/>
              </a:buClr>
              <a:buSzPct val="70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Spanning Trees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330066"/>
              </a:buClr>
              <a:buSzPct val="70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Reverse Path Broadcasting (RPB)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692280" indent="-347400">
              <a:lnSpc>
                <a:spcPct val="100000"/>
              </a:lnSpc>
              <a:buClr>
                <a:srgbClr val="669999"/>
              </a:buClr>
              <a:buSzPct val="70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vytvoření doručovacího stromu ke každému zdroji (parent, child)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330066"/>
              </a:buClr>
              <a:buSzPct val="70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Truncated RPB (TRPB)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692280" indent="-347400">
              <a:lnSpc>
                <a:spcPct val="100000"/>
              </a:lnSpc>
              <a:buClr>
                <a:srgbClr val="669999"/>
              </a:buClr>
              <a:buSzPct val="70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Odříznutí subsítí, kam se nemají pakety posílat (IGMP)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330066"/>
              </a:buClr>
              <a:buSzPct val="70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Reverse Path Multicasting (RPM)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692280" indent="-347400">
              <a:lnSpc>
                <a:spcPct val="100000"/>
              </a:lnSpc>
              <a:buClr>
                <a:srgbClr val="669999"/>
              </a:buClr>
              <a:buSzPct val="70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pakety jsou přenášeny pouze po potřebných hranách (shortest path), PRUNE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330066"/>
              </a:buClr>
              <a:buSzPct val="70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Core based Trees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692280" indent="-347400">
              <a:lnSpc>
                <a:spcPct val="100000"/>
              </a:lnSpc>
              <a:buClr>
                <a:srgbClr val="669999"/>
              </a:buClr>
              <a:buSzPct val="70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jeden sdílený doručovací strom, jádrové, nejádrové směrovače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692280" indent="-347400">
              <a:lnSpc>
                <a:spcPct val="100000"/>
              </a:lnSpc>
              <a:buClr>
                <a:srgbClr val="669999"/>
              </a:buClr>
              <a:buSzPct val="70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operace join na jádrový směrovač, vytváření doručovací cesty k příjemci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692280" indent="-347400">
              <a:lnSpc>
                <a:spcPct val="100000"/>
              </a:lnSpc>
              <a:buClr>
                <a:srgbClr val="669999"/>
              </a:buClr>
              <a:buSzPct val="70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vysílání do skupiny od nečlena skupiny (unicast)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TextShape 1"/>
          <p:cNvSpPr txBox="1"/>
          <p:nvPr/>
        </p:nvSpPr>
        <p:spPr>
          <a:xfrm>
            <a:off x="457200" y="6248520"/>
            <a:ext cx="2133360" cy="45684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100000"/>
              </a:lnSpc>
            </a:pPr>
            <a:r>
              <a:rPr b="0" lang="en-US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3/1/16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509" name="TextShape 2"/>
          <p:cNvSpPr txBox="1"/>
          <p:nvPr/>
        </p:nvSpPr>
        <p:spPr>
          <a:xfrm>
            <a:off x="457200" y="122400"/>
            <a:ext cx="7543440" cy="129492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>
              <a:lnSpc>
                <a:spcPct val="100000"/>
              </a:lnSpc>
            </a:pPr>
            <a:r>
              <a:rPr b="1" lang="en-US" sz="3200" spc="-1" strike="noStrike">
                <a:solidFill>
                  <a:srgbClr val="330066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Protokoly pro skupinové směrování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10" name="TextShape 3"/>
          <p:cNvSpPr txBox="1"/>
          <p:nvPr/>
        </p:nvSpPr>
        <p:spPr>
          <a:xfrm>
            <a:off x="457200" y="1719360"/>
            <a:ext cx="8229240" cy="441144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343080" indent="-342720">
              <a:lnSpc>
                <a:spcPct val="100000"/>
              </a:lnSpc>
              <a:buClr>
                <a:srgbClr val="330066"/>
              </a:buClr>
              <a:buSzPct val="70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DVMRP – Distance Vector Multicast Routing protocol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692280" indent="-347400">
              <a:lnSpc>
                <a:spcPct val="100000"/>
              </a:lnSpc>
              <a:buClr>
                <a:srgbClr val="669999"/>
              </a:buClr>
              <a:buSzPct val="70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Jeden z prvních protokolů pro skupinové doručování (RPM)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692280" indent="-347400">
              <a:lnSpc>
                <a:spcPct val="100000"/>
              </a:lnSpc>
              <a:buClr>
                <a:srgbClr val="669999"/>
              </a:buClr>
              <a:buSzPct val="70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Pouze pro „hustý režim“ – dense mode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692280" indent="-347400">
              <a:lnSpc>
                <a:spcPct val="100000"/>
              </a:lnSpc>
              <a:buClr>
                <a:srgbClr val="669999"/>
              </a:buClr>
              <a:buSzPct val="70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Používá záplavové doručování a ořezávání hran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692280" indent="-347400">
              <a:lnSpc>
                <a:spcPct val="100000"/>
              </a:lnSpc>
              <a:buClr>
                <a:srgbClr val="669999"/>
              </a:buClr>
              <a:buSzPct val="70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Explicitní připojení subsítě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692280" indent="-347400">
              <a:lnSpc>
                <a:spcPct val="100000"/>
              </a:lnSpc>
              <a:buClr>
                <a:srgbClr val="669999"/>
              </a:buClr>
              <a:buSzPct val="70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Používá source-based distribuční stromy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330066"/>
              </a:buClr>
              <a:buSzPct val="70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Omezení dosahu pomocí TTL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11" name="CustomShape 4"/>
          <p:cNvSpPr/>
          <p:nvPr/>
        </p:nvSpPr>
        <p:spPr>
          <a:xfrm>
            <a:off x="1187640" y="4437000"/>
            <a:ext cx="4571640" cy="1736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  </a:t>
            </a: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0 Restricted to the same host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  </a:t>
            </a: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1 Restricted to the same subnetwork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</a:t>
            </a: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32 Restricted to the same site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</a:t>
            </a: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64 Restricted to the same region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128 Restricted to the same continent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255 Unrestricted in scope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TextShape 1"/>
          <p:cNvSpPr txBox="1"/>
          <p:nvPr/>
        </p:nvSpPr>
        <p:spPr>
          <a:xfrm>
            <a:off x="457200" y="6248520"/>
            <a:ext cx="2133360" cy="45684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100000"/>
              </a:lnSpc>
            </a:pPr>
            <a:r>
              <a:rPr b="0" lang="en-US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3/1/16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513" name="TextShape 2"/>
          <p:cNvSpPr txBox="1"/>
          <p:nvPr/>
        </p:nvSpPr>
        <p:spPr>
          <a:xfrm>
            <a:off x="457200" y="122400"/>
            <a:ext cx="7543440" cy="129492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>
              <a:lnSpc>
                <a:spcPct val="100000"/>
              </a:lnSpc>
            </a:pPr>
            <a:r>
              <a:rPr b="1" lang="en-US" sz="3200" spc="-1" strike="noStrike">
                <a:solidFill>
                  <a:srgbClr val="330066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Protokoly pro skupinové směrování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14" name="TextShape 3"/>
          <p:cNvSpPr txBox="1"/>
          <p:nvPr/>
        </p:nvSpPr>
        <p:spPr>
          <a:xfrm>
            <a:off x="457200" y="1719360"/>
            <a:ext cx="8229240" cy="441144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343080" indent="-342720">
              <a:lnSpc>
                <a:spcPct val="100000"/>
              </a:lnSpc>
              <a:buClr>
                <a:srgbClr val="330066"/>
              </a:buClr>
              <a:buSzPct val="70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MOSPF – Multicast OSPF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692280" indent="-347400">
              <a:lnSpc>
                <a:spcPct val="100000"/>
              </a:lnSpc>
              <a:buClr>
                <a:srgbClr val="669999"/>
              </a:buClr>
              <a:buSzPct val="70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Opět „hustý“ dense mode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692280" indent="-347400">
              <a:lnSpc>
                <a:spcPct val="100000"/>
              </a:lnSpc>
              <a:buClr>
                <a:srgbClr val="669999"/>
              </a:buClr>
              <a:buSzPct val="70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Připojování pomocí zpráv Join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692280" indent="-347400">
              <a:lnSpc>
                <a:spcPct val="100000"/>
              </a:lnSpc>
              <a:buClr>
                <a:srgbClr val="669999"/>
              </a:buClr>
              <a:buSzPct val="70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Není třeba neustále šířit data záplavou (flood) od každého zdroje do každé podsítě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692280" indent="-347400">
              <a:lnSpc>
                <a:spcPct val="100000"/>
              </a:lnSpc>
              <a:buClr>
                <a:srgbClr val="669999"/>
              </a:buClr>
              <a:buSzPct val="70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Používá source-based distribuční stromy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TextShape 1"/>
          <p:cNvSpPr txBox="1"/>
          <p:nvPr/>
        </p:nvSpPr>
        <p:spPr>
          <a:xfrm>
            <a:off x="457200" y="6248520"/>
            <a:ext cx="2133360" cy="45684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100000"/>
              </a:lnSpc>
            </a:pPr>
            <a:r>
              <a:rPr b="0" lang="en-US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3/1/16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516" name="TextShape 2"/>
          <p:cNvSpPr txBox="1"/>
          <p:nvPr/>
        </p:nvSpPr>
        <p:spPr>
          <a:xfrm>
            <a:off x="457200" y="122400"/>
            <a:ext cx="7543440" cy="129492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>
              <a:lnSpc>
                <a:spcPct val="100000"/>
              </a:lnSpc>
            </a:pPr>
            <a:r>
              <a:rPr b="1" lang="en-US" sz="3200" spc="-1" strike="noStrike">
                <a:solidFill>
                  <a:srgbClr val="330066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Protokoly pro skupinové směrování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17" name="TextShape 3"/>
          <p:cNvSpPr txBox="1"/>
          <p:nvPr/>
        </p:nvSpPr>
        <p:spPr>
          <a:xfrm>
            <a:off x="457200" y="1719360"/>
            <a:ext cx="8229240" cy="441144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343080" indent="-342720">
              <a:lnSpc>
                <a:spcPct val="100000"/>
              </a:lnSpc>
              <a:buClr>
                <a:srgbClr val="330066"/>
              </a:buClr>
              <a:buSzPct val="70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PIM-DM – Protocol Independent Multicast – Dense Mode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692280" indent="-347400">
              <a:lnSpc>
                <a:spcPct val="100000"/>
              </a:lnSpc>
              <a:buClr>
                <a:srgbClr val="669999"/>
              </a:buClr>
              <a:buSzPct val="70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Hustý režim znamená, že se implicitně doručuje vše do všech subsítí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692280" indent="-347400">
              <a:lnSpc>
                <a:spcPct val="100000"/>
              </a:lnSpc>
              <a:buClr>
                <a:srgbClr val="669999"/>
              </a:buClr>
              <a:buSzPct val="70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Nemůže se používat společně se PIM-SM – Sparse mode (řídký režim), ale existuje kombinace SM-DM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692280" indent="-347400">
              <a:lnSpc>
                <a:spcPct val="100000"/>
              </a:lnSpc>
              <a:buClr>
                <a:srgbClr val="669999"/>
              </a:buClr>
              <a:buSzPct val="70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Může použít libovolný směrovací protokol k zjišťování RPF (Reverse Path Forwarding) – zjišťování nejkratší cesty ke zdroji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692280" indent="-347400">
              <a:lnSpc>
                <a:spcPct val="100000"/>
              </a:lnSpc>
              <a:buClr>
                <a:srgbClr val="669999"/>
              </a:buClr>
              <a:buSzPct val="70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Používá source-based distribuční stromy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692280" indent="-347400">
              <a:lnSpc>
                <a:spcPct val="100000"/>
              </a:lnSpc>
              <a:buClr>
                <a:srgbClr val="669999"/>
              </a:buClr>
              <a:buSzPct val="70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Směrovače používají záplavové směrování s odřezáváním (flood-and-prune)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692280" indent="-347400">
              <a:lnSpc>
                <a:spcPct val="100000"/>
              </a:lnSpc>
              <a:buClr>
                <a:srgbClr val="669999"/>
              </a:buClr>
              <a:buSzPct val="70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Existuje i explicitní Join zpráva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TextShape 1"/>
          <p:cNvSpPr txBox="1"/>
          <p:nvPr/>
        </p:nvSpPr>
        <p:spPr>
          <a:xfrm>
            <a:off x="457200" y="6248520"/>
            <a:ext cx="2133360" cy="45684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100000"/>
              </a:lnSpc>
            </a:pPr>
            <a:r>
              <a:rPr b="0" lang="en-US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3/1/16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519" name="TextShape 2"/>
          <p:cNvSpPr txBox="1"/>
          <p:nvPr/>
        </p:nvSpPr>
        <p:spPr>
          <a:xfrm>
            <a:off x="457200" y="122400"/>
            <a:ext cx="7543440" cy="129492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>
              <a:lnSpc>
                <a:spcPct val="100000"/>
              </a:lnSpc>
            </a:pPr>
            <a:r>
              <a:rPr b="1" lang="en-US" sz="3200" spc="-1" strike="noStrike">
                <a:solidFill>
                  <a:srgbClr val="330066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Protokoly pro skupinové směrování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20" name="TextShape 3"/>
          <p:cNvSpPr txBox="1"/>
          <p:nvPr/>
        </p:nvSpPr>
        <p:spPr>
          <a:xfrm>
            <a:off x="457200" y="1719360"/>
            <a:ext cx="8229240" cy="441144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343080" indent="-342720">
              <a:lnSpc>
                <a:spcPct val="100000"/>
              </a:lnSpc>
              <a:buClr>
                <a:srgbClr val="330066"/>
              </a:buClr>
              <a:buSzPct val="70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PIM-SM – Protocol Independent Multicast – Sparse Mode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692280" indent="-347400">
              <a:lnSpc>
                <a:spcPct val="100000"/>
              </a:lnSpc>
              <a:buClr>
                <a:srgbClr val="669999"/>
              </a:buClr>
              <a:buSzPct val="70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Řídký režim znamená, že protokol používá explicitní Join zprávu pro připojení toku do subsítě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692280" indent="-347400">
              <a:lnSpc>
                <a:spcPct val="100000"/>
              </a:lnSpc>
              <a:buClr>
                <a:srgbClr val="669999"/>
              </a:buClr>
              <a:buSzPct val="70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RPF je nezávislé na konkrétním směrovacím protokolu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692280" indent="-347400">
              <a:lnSpc>
                <a:spcPct val="100000"/>
              </a:lnSpc>
              <a:buClr>
                <a:srgbClr val="669999"/>
              </a:buClr>
              <a:buSzPct val="70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Doručovací stromy se budují mezi příjemcem a RP (Randevous Point) – univerzální (ASM – Any Source Multicast) strom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692280" indent="-347400">
              <a:lnSpc>
                <a:spcPct val="100000"/>
              </a:lnSpc>
              <a:buClr>
                <a:srgbClr val="669999"/>
              </a:buClr>
              <a:buSzPct val="70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Pokud je cesta ke konkrétnímu zdroji kratší, přechází PIM-SM od ASM ke SSM (Source Specific Multicast)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TextShape 1"/>
          <p:cNvSpPr txBox="1"/>
          <p:nvPr/>
        </p:nvSpPr>
        <p:spPr>
          <a:xfrm>
            <a:off x="457200" y="6248520"/>
            <a:ext cx="2133360" cy="45684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100000"/>
              </a:lnSpc>
            </a:pPr>
            <a:r>
              <a:rPr b="0" lang="en-US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3/1/16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522" name="TextShape 2"/>
          <p:cNvSpPr txBox="1"/>
          <p:nvPr/>
        </p:nvSpPr>
        <p:spPr>
          <a:xfrm>
            <a:off x="457200" y="122400"/>
            <a:ext cx="7543440" cy="129492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>
              <a:lnSpc>
                <a:spcPct val="100000"/>
              </a:lnSpc>
            </a:pPr>
            <a:r>
              <a:rPr b="1" lang="en-US" sz="3200" spc="-1" strike="noStrike">
                <a:solidFill>
                  <a:srgbClr val="330066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Protokoly pro skupinové směrování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23" name="TextShape 3"/>
          <p:cNvSpPr txBox="1"/>
          <p:nvPr/>
        </p:nvSpPr>
        <p:spPr>
          <a:xfrm>
            <a:off x="457200" y="1719360"/>
            <a:ext cx="8229240" cy="441144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343080" indent="-342720">
              <a:lnSpc>
                <a:spcPct val="100000"/>
              </a:lnSpc>
              <a:buClr>
                <a:srgbClr val="330066"/>
              </a:buClr>
              <a:buSzPct val="70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CBT – Core Based Tree (RFC 2201 – Experimental Standard, RFC2189)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692280" indent="-347400">
              <a:lnSpc>
                <a:spcPct val="100000"/>
              </a:lnSpc>
              <a:buClr>
                <a:srgbClr val="669999"/>
              </a:buClr>
              <a:buSzPct val="70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Přebírá charakteristiky PIM-SM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987480" indent="-293400">
              <a:lnSpc>
                <a:spcPct val="100000"/>
              </a:lnSpc>
              <a:buClr>
                <a:srgbClr val="cccc00"/>
              </a:buClr>
              <a:buSzPct val="70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Řídký režim, explicitní připojení, sdílené doručovací stromy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692280" indent="-347400">
              <a:lnSpc>
                <a:spcPct val="100000"/>
              </a:lnSpc>
              <a:buClr>
                <a:srgbClr val="669999"/>
              </a:buClr>
              <a:buSzPct val="70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Efektivnější při vyhledávání zdrojů než PIM-SM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692280" indent="-347400">
              <a:lnSpc>
                <a:spcPct val="100000"/>
              </a:lnSpc>
              <a:buClr>
                <a:srgbClr val="669999"/>
              </a:buClr>
              <a:buSzPct val="70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Vytváří infrastrukturu (páteř) pro doručování multicast zpráv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692280" indent="-347400">
              <a:lnSpc>
                <a:spcPct val="100000"/>
              </a:lnSpc>
              <a:buClr>
                <a:srgbClr val="669999"/>
              </a:buClr>
              <a:buSzPct val="70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Není komerčně používán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TextShape 1"/>
          <p:cNvSpPr txBox="1"/>
          <p:nvPr/>
        </p:nvSpPr>
        <p:spPr>
          <a:xfrm>
            <a:off x="457200" y="6248520"/>
            <a:ext cx="2133360" cy="45684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100000"/>
              </a:lnSpc>
            </a:pPr>
            <a:r>
              <a:rPr b="0" lang="en-US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3/1/16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525" name="TextShape 2"/>
          <p:cNvSpPr txBox="1"/>
          <p:nvPr/>
        </p:nvSpPr>
        <p:spPr>
          <a:xfrm>
            <a:off x="457200" y="122400"/>
            <a:ext cx="7543440" cy="129492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>
              <a:lnSpc>
                <a:spcPct val="100000"/>
              </a:lnSpc>
            </a:pPr>
            <a:r>
              <a:rPr b="1" lang="en-US" sz="3200" spc="-1" strike="noStrike">
                <a:solidFill>
                  <a:srgbClr val="330066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Core Based Tree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526" name="Picture 2" descr=""/>
          <p:cNvPicPr/>
          <p:nvPr/>
        </p:nvPicPr>
        <p:blipFill>
          <a:blip r:embed="rId1"/>
          <a:stretch/>
        </p:blipFill>
        <p:spPr>
          <a:xfrm>
            <a:off x="1979640" y="1700640"/>
            <a:ext cx="4581000" cy="3666600"/>
          </a:xfrm>
          <a:prstGeom prst="rect">
            <a:avLst/>
          </a:prstGeom>
          <a:ln>
            <a:noFill/>
          </a:ln>
        </p:spPr>
      </p:pic>
    </p:spTree>
  </p:cSld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TextShape 1"/>
          <p:cNvSpPr txBox="1"/>
          <p:nvPr/>
        </p:nvSpPr>
        <p:spPr>
          <a:xfrm>
            <a:off x="457200" y="6248520"/>
            <a:ext cx="2133360" cy="45684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100000"/>
              </a:lnSpc>
            </a:pPr>
            <a:r>
              <a:rPr b="0" lang="en-US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3/1/16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528" name="TextShape 2"/>
          <p:cNvSpPr txBox="1"/>
          <p:nvPr/>
        </p:nvSpPr>
        <p:spPr>
          <a:xfrm>
            <a:off x="457200" y="122400"/>
            <a:ext cx="7543440" cy="129492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>
              <a:lnSpc>
                <a:spcPct val="100000"/>
              </a:lnSpc>
            </a:pPr>
            <a:r>
              <a:rPr b="1" lang="en-US" sz="3200" spc="-1" strike="noStrike">
                <a:solidFill>
                  <a:srgbClr val="330066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Porovnání protokolů pro skupinové směrování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graphicFrame>
        <p:nvGraphicFramePr>
          <p:cNvPr id="529" name="Table 3"/>
          <p:cNvGraphicFramePr/>
          <p:nvPr/>
        </p:nvGraphicFramePr>
        <p:xfrm>
          <a:off x="468360" y="2133720"/>
          <a:ext cx="8229240" cy="3457080"/>
        </p:xfrm>
        <a:graphic>
          <a:graphicData uri="http://schemas.openxmlformats.org/drawingml/2006/table">
            <a:tbl>
              <a:tblPr/>
              <a:tblGrid>
                <a:gridCol w="1176120"/>
                <a:gridCol w="1174680"/>
                <a:gridCol w="1176120"/>
                <a:gridCol w="1174680"/>
                <a:gridCol w="1176120"/>
                <a:gridCol w="1174680"/>
                <a:gridCol w="1176840"/>
              </a:tblGrid>
              <a:tr h="1005480">
                <a:tc>
                  <a:txBody>
                    <a:bodyPr tIns="45360" bIns="45360"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2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Protocol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2808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2808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tIns="45360" bIns="45360"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2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Dense Mode?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2808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tIns="45360" bIns="45360"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2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Sparse Mode?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2808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tIns="45360" bIns="45360"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2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Implicit Join?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2808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tIns="45360" bIns="45360"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2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Explicit Join?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2808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tIns="45360" bIns="45360"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2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(S,G)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2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SBT?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2808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tIns="45360" bIns="45360"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2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(*,G) shared tree?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000000"/>
                      </a:solidFill>
                    </a:lnL>
                    <a:lnR w="28080">
                      <a:solidFill>
                        <a:srgbClr val="000000"/>
                      </a:solidFill>
                    </a:lnR>
                    <a:lnT w="2808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434880">
                <a:tc>
                  <a:txBody>
                    <a:bodyPr tIns="45360" bIns="45360"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2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DVMRP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2808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tIns="45360" bIns="45360"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2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Yes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tIns="45360" bIns="45360"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2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No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tIns="45360" bIns="45360"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2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Yes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tIns="45360" bIns="45360"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2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No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tIns="45360" bIns="45360"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2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Yes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tIns="45360" bIns="45360"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2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No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000000"/>
                      </a:solidFill>
                    </a:lnL>
                    <a:lnR w="2808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431640">
                <a:tc>
                  <a:txBody>
                    <a:bodyPr tIns="45360" bIns="45360"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2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MOSPF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2808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tIns="45360" bIns="45360"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2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Yes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tIns="45360" bIns="45360"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2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No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tIns="45360" bIns="45360"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2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No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tIns="45360" bIns="45360"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2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Yes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tIns="45360" bIns="45360"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2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Yes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tIns="45360" bIns="45360"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2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No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000000"/>
                      </a:solidFill>
                    </a:lnL>
                    <a:lnR w="2808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396000">
                <a:tc>
                  <a:txBody>
                    <a:bodyPr tIns="45360" bIns="45360"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2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PIM-DM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2808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tIns="45360" bIns="45360"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2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Yes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tIns="45360" bIns="45360"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2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No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tIns="45360" bIns="45360"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2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Yes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tIns="45360" bIns="45360"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2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No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tIns="45360" bIns="45360"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2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Yes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tIns="45360" bIns="45360"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2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No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000000"/>
                      </a:solidFill>
                    </a:lnL>
                    <a:lnR w="2808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733320">
                <a:tc>
                  <a:txBody>
                    <a:bodyPr tIns="45360" bIns="45360"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2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PIM-SM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2808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tIns="45360" bIns="45360"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2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No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tIns="45360" bIns="45360"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2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Yes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tIns="45360" bIns="45360"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2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No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tIns="45360" bIns="45360"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2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Yes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tIns="45360" bIns="45360"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2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Yes, maybe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tIns="45360" bIns="45360"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2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Yes, initially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000000"/>
                      </a:solidFill>
                    </a:lnL>
                    <a:lnR w="2808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455760">
                <a:tc>
                  <a:txBody>
                    <a:bodyPr tIns="45360" bIns="45360"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2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CBT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2808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280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tIns="45360" bIns="45360"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2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No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280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tIns="45360" bIns="45360"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2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Yes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280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tIns="45360" bIns="45360"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2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No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280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tIns="45360" bIns="45360"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2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Yes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280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tIns="45360" bIns="45360"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2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No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280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tIns="45360" bIns="45360"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2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Yes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000000"/>
                      </a:solidFill>
                    </a:lnL>
                    <a:lnR w="2808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28080">
                      <a:solidFill>
                        <a:srgbClr val="000000"/>
                      </a:solidFill>
                    </a:lnB>
                    <a:noFill/>
                  </a:tcPr>
                </a:tc>
              </a:tr>
            </a:tbl>
          </a:graphicData>
        </a:graphic>
      </p:graphicFrame>
    </p:spTree>
  </p:cSld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TextShape 1"/>
          <p:cNvSpPr txBox="1"/>
          <p:nvPr/>
        </p:nvSpPr>
        <p:spPr>
          <a:xfrm>
            <a:off x="457200" y="6248520"/>
            <a:ext cx="2133360" cy="45684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100000"/>
              </a:lnSpc>
            </a:pPr>
            <a:r>
              <a:rPr b="0" lang="en-US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3/1/16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63" name="TextShape 2"/>
          <p:cNvSpPr txBox="1"/>
          <p:nvPr/>
        </p:nvSpPr>
        <p:spPr>
          <a:xfrm>
            <a:off x="457200" y="122400"/>
            <a:ext cx="7543440" cy="129492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>
              <a:lnSpc>
                <a:spcPct val="100000"/>
              </a:lnSpc>
            </a:pPr>
            <a:r>
              <a:rPr b="1" lang="en-US" sz="3200" spc="-1" strike="noStrike">
                <a:solidFill>
                  <a:srgbClr val="330066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Broadcast, multicast, unicast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4" name="TextShape 3"/>
          <p:cNvSpPr txBox="1"/>
          <p:nvPr/>
        </p:nvSpPr>
        <p:spPr>
          <a:xfrm>
            <a:off x="457200" y="1719360"/>
            <a:ext cx="8229240" cy="441144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343080" indent="-342720">
              <a:lnSpc>
                <a:spcPct val="100000"/>
              </a:lnSpc>
              <a:buClr>
                <a:srgbClr val="330066"/>
              </a:buClr>
              <a:buSzPct val="70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Multicast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692280" indent="-347400">
              <a:lnSpc>
                <a:spcPct val="100000"/>
              </a:lnSpc>
              <a:buClr>
                <a:srgbClr val="669999"/>
              </a:buClr>
              <a:buSzPct val="70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Posílání kopie všem ve skupině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692280" indent="-347400">
              <a:lnSpc>
                <a:spcPct val="100000"/>
              </a:lnSpc>
              <a:buClr>
                <a:srgbClr val="669999"/>
              </a:buClr>
              <a:buSzPct val="70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Nutnost registrovat skupiny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692280" indent="-347400">
              <a:lnSpc>
                <a:spcPct val="100000"/>
              </a:lnSpc>
              <a:buClr>
                <a:srgbClr val="669999"/>
              </a:buClr>
              <a:buSzPct val="70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Skupina je reprezentovaná adresou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692280" indent="-347400">
              <a:lnSpc>
                <a:spcPct val="100000"/>
              </a:lnSpc>
              <a:buClr>
                <a:srgbClr val="669999"/>
              </a:buClr>
              <a:buSzPct val="70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Skupiny mohou být rozprostřené po celém Internetu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692280" indent="-347400">
              <a:lnSpc>
                <a:spcPct val="100000"/>
              </a:lnSpc>
              <a:buClr>
                <a:srgbClr val="669999"/>
              </a:buClr>
              <a:buSzPct val="70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Nutnost vymezit oblast doručování – vytváření doručovacích stromů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692280" indent="-347400">
              <a:lnSpc>
                <a:spcPct val="100000"/>
              </a:lnSpc>
              <a:buClr>
                <a:srgbClr val="669999"/>
              </a:buClr>
              <a:buSzPct val="70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Z principu nespolehlivý protokol – neexistují spojení mezi vysílačem a přijímačem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692280" indent="-347400">
              <a:lnSpc>
                <a:spcPct val="100000"/>
              </a:lnSpc>
              <a:buClr>
                <a:srgbClr val="669999"/>
              </a:buClr>
              <a:buSzPct val="70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V jedné skupině může být i více vysílačů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692280" indent="-347400">
              <a:lnSpc>
                <a:spcPct val="100000"/>
              </a:lnSpc>
              <a:buClr>
                <a:srgbClr val="669999"/>
              </a:buClr>
              <a:buSzPct val="70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Vysílače nemusí být členové skupiny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TextShape 1"/>
          <p:cNvSpPr txBox="1"/>
          <p:nvPr/>
        </p:nvSpPr>
        <p:spPr>
          <a:xfrm>
            <a:off x="457200" y="6248520"/>
            <a:ext cx="2133360" cy="45684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100000"/>
              </a:lnSpc>
            </a:pPr>
            <a:r>
              <a:rPr b="0" lang="en-US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3/1/16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531" name="TextShape 2"/>
          <p:cNvSpPr txBox="1"/>
          <p:nvPr/>
        </p:nvSpPr>
        <p:spPr>
          <a:xfrm>
            <a:off x="457200" y="122400"/>
            <a:ext cx="7543440" cy="129492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>
              <a:lnSpc>
                <a:spcPct val="100000"/>
              </a:lnSpc>
            </a:pPr>
            <a:r>
              <a:rPr b="1" lang="en-US" sz="3200" spc="-1" strike="noStrike">
                <a:solidFill>
                  <a:srgbClr val="330066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PIM – Protocol Independent Multicast 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32" name="TextShape 3"/>
          <p:cNvSpPr txBox="1"/>
          <p:nvPr/>
        </p:nvSpPr>
        <p:spPr>
          <a:xfrm>
            <a:off x="457200" y="1719360"/>
            <a:ext cx="8229240" cy="441144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343080" indent="-342720">
              <a:lnSpc>
                <a:spcPct val="90000"/>
              </a:lnSpc>
              <a:buClr>
                <a:srgbClr val="330066"/>
              </a:buClr>
              <a:buSzPct val="70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Existuje ve dvou verzích, lišících se formátem rámců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692280" indent="-347400">
              <a:lnSpc>
                <a:spcPct val="90000"/>
              </a:lnSpc>
              <a:buClr>
                <a:srgbClr val="669999"/>
              </a:buClr>
              <a:buSzPct val="70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PIM-DM v1 – používá IGMP rámce (nemá RFC)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692280" indent="-347400">
              <a:lnSpc>
                <a:spcPct val="90000"/>
              </a:lnSpc>
              <a:buClr>
                <a:srgbClr val="669999"/>
              </a:buClr>
              <a:buSzPct val="70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PIM-DM v2 – vlastní rámce (IP protokol 103) (RFC 3973)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692280" indent="-347400">
              <a:lnSpc>
                <a:spcPct val="90000"/>
              </a:lnSpc>
              <a:buClr>
                <a:srgbClr val="669999"/>
              </a:buClr>
              <a:buSzPct val="70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Mohou koexistovat na tomtéž směrovači nebo tomtéž rozhraní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720">
              <a:lnSpc>
                <a:spcPct val="90000"/>
              </a:lnSpc>
              <a:buClr>
                <a:srgbClr val="330066"/>
              </a:buClr>
              <a:buSzPct val="70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PIM-SM (RFC 2362, RFC 4601) 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692280" indent="-347400">
              <a:lnSpc>
                <a:spcPct val="90000"/>
              </a:lnSpc>
              <a:buClr>
                <a:srgbClr val="669999"/>
              </a:buClr>
              <a:buSzPct val="70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Zavádí RP (Randevous Points)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692280" indent="-347400">
              <a:lnSpc>
                <a:spcPct val="90000"/>
              </a:lnSpc>
              <a:buClr>
                <a:srgbClr val="669999"/>
              </a:buClr>
              <a:buSzPct val="70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Více RP – zvýšení odolnosti proti chybám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692280" indent="-347400">
              <a:lnSpc>
                <a:spcPct val="90000"/>
              </a:lnSpc>
              <a:buClr>
                <a:srgbClr val="669999"/>
              </a:buClr>
              <a:buSzPct val="70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Provádí se RP-to-group mapping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987480" indent="-293400">
              <a:lnSpc>
                <a:spcPct val="90000"/>
              </a:lnSpc>
              <a:buClr>
                <a:srgbClr val="cccc00"/>
              </a:buClr>
              <a:buSzPct val="70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Host požaduje připojení ke skupině prostřednictvím multicast směrovače podsítě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987480" indent="-293400">
              <a:lnSpc>
                <a:spcPct val="90000"/>
              </a:lnSpc>
              <a:buClr>
                <a:srgbClr val="cccc00"/>
              </a:buClr>
              <a:buSzPct val="70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Multicast směrovač podsítě hledá RP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987480" indent="-293400">
              <a:lnSpc>
                <a:spcPct val="90000"/>
              </a:lnSpc>
              <a:buClr>
                <a:srgbClr val="cccc00"/>
              </a:buClr>
              <a:buSzPct val="70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Řízeno BSR (Broadcast Router), PIM bootstrap protocol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TextShape 1"/>
          <p:cNvSpPr txBox="1"/>
          <p:nvPr/>
        </p:nvSpPr>
        <p:spPr>
          <a:xfrm>
            <a:off x="457200" y="6248520"/>
            <a:ext cx="2133360" cy="45684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100000"/>
              </a:lnSpc>
            </a:pPr>
            <a:r>
              <a:rPr b="0" lang="en-US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3/1/16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534" name="TextShape 2"/>
          <p:cNvSpPr txBox="1"/>
          <p:nvPr/>
        </p:nvSpPr>
        <p:spPr>
          <a:xfrm>
            <a:off x="457200" y="122400"/>
            <a:ext cx="7543440" cy="129492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>
              <a:lnSpc>
                <a:spcPct val="100000"/>
              </a:lnSpc>
            </a:pPr>
            <a:r>
              <a:rPr b="1" lang="en-US" sz="3200" spc="-1" strike="noStrike">
                <a:solidFill>
                  <a:srgbClr val="330066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Režimy PIM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35" name="TextShape 3"/>
          <p:cNvSpPr txBox="1"/>
          <p:nvPr/>
        </p:nvSpPr>
        <p:spPr>
          <a:xfrm>
            <a:off x="467640" y="1556640"/>
            <a:ext cx="8229240" cy="441144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343080" indent="-342720">
              <a:lnSpc>
                <a:spcPct val="100000"/>
              </a:lnSpc>
              <a:buClr>
                <a:srgbClr val="330066"/>
              </a:buClr>
              <a:buSzPct val="70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Dva základní režimy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692280" indent="-347400">
              <a:lnSpc>
                <a:spcPct val="100000"/>
              </a:lnSpc>
              <a:buClr>
                <a:srgbClr val="669999"/>
              </a:buClr>
              <a:buSzPct val="70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Sparse mode – řídký, rozptýlený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692280" indent="-347400">
              <a:lnSpc>
                <a:spcPct val="100000"/>
              </a:lnSpc>
              <a:buClr>
                <a:srgbClr val="669999"/>
              </a:buClr>
              <a:buSzPct val="70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Dense mode – hustý, celistvý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330066"/>
              </a:buClr>
              <a:buSzPct val="70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Může pracovat také v sparse-dense mode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692280" indent="-347400">
              <a:lnSpc>
                <a:spcPct val="100000"/>
              </a:lnSpc>
              <a:buClr>
                <a:srgbClr val="669999"/>
              </a:buClr>
              <a:buSzPct val="70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Nějaká skupina konfigurována pro dense mode (flood-and-prune), (S,G) stavy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692280" indent="-347400">
              <a:lnSpc>
                <a:spcPct val="100000"/>
              </a:lnSpc>
              <a:buClr>
                <a:srgbClr val="669999"/>
              </a:buClr>
              <a:buSzPct val="70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Jiné konfigurovány pro sparse mode (explicitní připojení k RP), (*,G) stavy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330066"/>
              </a:buClr>
              <a:buSzPct val="70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PIM source-specific mode (PIM-SSM)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692280" indent="-347400">
              <a:lnSpc>
                <a:spcPct val="100000"/>
              </a:lnSpc>
              <a:buClr>
                <a:srgbClr val="669999"/>
              </a:buClr>
              <a:buSzPct val="70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Pouze jeden zdroj pro multicast v dané doméně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330066"/>
              </a:buClr>
              <a:buSzPct val="70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Přepínání mezi DM a SM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692280" indent="-347400">
              <a:lnSpc>
                <a:spcPct val="100000"/>
              </a:lnSpc>
              <a:buClr>
                <a:srgbClr val="669999"/>
              </a:buClr>
              <a:buSzPct val="70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Rozhraní zná/nezná Randevouz Point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TextShape 1"/>
          <p:cNvSpPr txBox="1"/>
          <p:nvPr/>
        </p:nvSpPr>
        <p:spPr>
          <a:xfrm>
            <a:off x="457200" y="6248520"/>
            <a:ext cx="2133360" cy="45684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100000"/>
              </a:lnSpc>
            </a:pPr>
            <a:r>
              <a:rPr b="0" lang="en-US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3/1/16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537" name="TextShape 2"/>
          <p:cNvSpPr txBox="1"/>
          <p:nvPr/>
        </p:nvSpPr>
        <p:spPr>
          <a:xfrm>
            <a:off x="457200" y="122400"/>
            <a:ext cx="7543440" cy="129492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>
              <a:lnSpc>
                <a:spcPct val="100000"/>
              </a:lnSpc>
            </a:pPr>
            <a:r>
              <a:rPr b="1" lang="en-US" sz="3200" spc="-1" strike="noStrike">
                <a:solidFill>
                  <a:srgbClr val="330066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PIM-DM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38" name="TextShape 3"/>
          <p:cNvSpPr txBox="1"/>
          <p:nvPr/>
        </p:nvSpPr>
        <p:spPr>
          <a:xfrm>
            <a:off x="457200" y="1719360"/>
            <a:ext cx="8229240" cy="441144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343080" indent="-342720">
              <a:lnSpc>
                <a:spcPct val="100000"/>
              </a:lnSpc>
              <a:buClr>
                <a:srgbClr val="330066"/>
              </a:buClr>
              <a:buSzPct val="70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Použitelný pro LAN skupinové aplikace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330066"/>
              </a:buClr>
              <a:buSzPct val="70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Používá tentýž flood-and-prune mechanizmus jako DVMRP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330066"/>
              </a:buClr>
              <a:buSzPct val="70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Rozdíl je v tom, že PIM nemá vlastní směrovací protokol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330066"/>
              </a:buClr>
              <a:buSzPct val="70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PIM používá tabulky směrovacího protokolu pro individuální směrování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330066"/>
              </a:buClr>
              <a:buSzPct val="70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Data využívá pro realizaci RPF (Reverse Path Forwarding) mechanizmu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TextShape 1"/>
          <p:cNvSpPr txBox="1"/>
          <p:nvPr/>
        </p:nvSpPr>
        <p:spPr>
          <a:xfrm>
            <a:off x="457200" y="6248520"/>
            <a:ext cx="2133360" cy="45684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100000"/>
              </a:lnSpc>
            </a:pPr>
            <a:r>
              <a:rPr b="0" lang="en-US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3/1/16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540" name="TextShape 2"/>
          <p:cNvSpPr txBox="1"/>
          <p:nvPr/>
        </p:nvSpPr>
        <p:spPr>
          <a:xfrm>
            <a:off x="457200" y="122400"/>
            <a:ext cx="7543440" cy="129492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>
              <a:lnSpc>
                <a:spcPct val="100000"/>
              </a:lnSpc>
            </a:pPr>
            <a:r>
              <a:rPr b="1" lang="en-US" sz="3200" spc="-1" strike="noStrike">
                <a:solidFill>
                  <a:srgbClr val="330066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PIM zprávy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41" name="TextShape 3"/>
          <p:cNvSpPr txBox="1"/>
          <p:nvPr/>
        </p:nvSpPr>
        <p:spPr>
          <a:xfrm>
            <a:off x="457200" y="1719360"/>
            <a:ext cx="8229240" cy="441144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343080" indent="-342720">
              <a:lnSpc>
                <a:spcPct val="100000"/>
              </a:lnSpc>
              <a:buClr>
                <a:srgbClr val="330066"/>
              </a:buClr>
              <a:buSzPct val="70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Hello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692280" indent="-347400">
              <a:lnSpc>
                <a:spcPct val="100000"/>
              </a:lnSpc>
              <a:buClr>
                <a:srgbClr val="669999"/>
              </a:buClr>
              <a:buSzPct val="70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Vytvoření sousedství multicast směrovačů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692280" indent="-347400">
              <a:lnSpc>
                <a:spcPct val="100000"/>
              </a:lnSpc>
              <a:buClr>
                <a:srgbClr val="669999"/>
              </a:buClr>
              <a:buSzPct val="70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Vysílají se periodicky (Hold time – doba dosažitelnosti, DR priority – výběr DR, Generation ID – náhodné číslo – detekce reaktivace)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330066"/>
              </a:buClr>
              <a:buSzPct val="70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Join/Prune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692280" indent="-347400">
              <a:lnSpc>
                <a:spcPct val="100000"/>
              </a:lnSpc>
              <a:buClr>
                <a:srgbClr val="669999"/>
              </a:buClr>
              <a:buSzPct val="70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Seznam připojovaných a odpojovaných adres pro dané skupiny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692280" indent="-347400">
              <a:lnSpc>
                <a:spcPct val="100000"/>
              </a:lnSpc>
              <a:buClr>
                <a:srgbClr val="669999"/>
              </a:buClr>
              <a:buSzPct val="70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Záplavově se připojuje po 3min.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330066"/>
              </a:buClr>
              <a:buSzPct val="70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Graft/GraftACK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692280" indent="-347400">
              <a:lnSpc>
                <a:spcPct val="100000"/>
              </a:lnSpc>
              <a:buClr>
                <a:srgbClr val="669999"/>
              </a:buClr>
              <a:buSzPct val="70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Mnohabodové sítě, znovupřipojení po jedné po odpojení (prune) druhé (3s)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330066"/>
              </a:buClr>
              <a:buSzPct val="70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Assert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692280" indent="-347400">
              <a:lnSpc>
                <a:spcPct val="100000"/>
              </a:lnSpc>
              <a:buClr>
                <a:srgbClr val="669999"/>
              </a:buClr>
              <a:buSzPct val="70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Po detekci duplicitních cest do společné sítě posílají směrovače zprávu assert – výběr jednoho z nich. Následuje jakoby prune (3min)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3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TextShape 1"/>
          <p:cNvSpPr txBox="1"/>
          <p:nvPr/>
        </p:nvSpPr>
        <p:spPr>
          <a:xfrm>
            <a:off x="457200" y="6248520"/>
            <a:ext cx="2133360" cy="45684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100000"/>
              </a:lnSpc>
            </a:pPr>
            <a:r>
              <a:rPr b="0" lang="en-US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3/1/16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543" name="TextShape 2"/>
          <p:cNvSpPr txBox="1"/>
          <p:nvPr/>
        </p:nvSpPr>
        <p:spPr>
          <a:xfrm>
            <a:off x="508680" y="105120"/>
            <a:ext cx="7543440" cy="129492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>
              <a:lnSpc>
                <a:spcPct val="100000"/>
              </a:lnSpc>
            </a:pPr>
            <a:r>
              <a:rPr b="1" lang="en-US" sz="3200" spc="-1" strike="noStrike">
                <a:solidFill>
                  <a:srgbClr val="330066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Příklad PIM-DM 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544" name="Picture 5" descr=""/>
          <p:cNvPicPr/>
          <p:nvPr/>
        </p:nvPicPr>
        <p:blipFill>
          <a:blip r:embed="rId1"/>
          <a:stretch/>
        </p:blipFill>
        <p:spPr>
          <a:xfrm>
            <a:off x="1043640" y="1596240"/>
            <a:ext cx="6473520" cy="4851000"/>
          </a:xfrm>
          <a:prstGeom prst="rect">
            <a:avLst/>
          </a:prstGeom>
          <a:ln>
            <a:noFill/>
          </a:ln>
        </p:spPr>
      </p:pic>
    </p:spTree>
  </p:cSld>
</p:sld>
</file>

<file path=ppt/slides/slide3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TextShape 1"/>
          <p:cNvSpPr txBox="1"/>
          <p:nvPr/>
        </p:nvSpPr>
        <p:spPr>
          <a:xfrm>
            <a:off x="457200" y="6248520"/>
            <a:ext cx="2133360" cy="45684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100000"/>
              </a:lnSpc>
            </a:pPr>
            <a:r>
              <a:rPr b="0" lang="en-US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3/1/16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546" name="TextShape 2"/>
          <p:cNvSpPr txBox="1"/>
          <p:nvPr/>
        </p:nvSpPr>
        <p:spPr>
          <a:xfrm>
            <a:off x="457200" y="122400"/>
            <a:ext cx="7543440" cy="129492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>
              <a:lnSpc>
                <a:spcPct val="100000"/>
              </a:lnSpc>
            </a:pPr>
            <a:r>
              <a:rPr b="1" lang="en-US" sz="3200" spc="-1" strike="noStrike">
                <a:solidFill>
                  <a:srgbClr val="330066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Příklad PIM-DM 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547" name="Picture 4" descr=""/>
          <p:cNvPicPr/>
          <p:nvPr/>
        </p:nvPicPr>
        <p:blipFill>
          <a:blip r:embed="rId1"/>
          <a:stretch/>
        </p:blipFill>
        <p:spPr>
          <a:xfrm>
            <a:off x="1072800" y="1604160"/>
            <a:ext cx="6397200" cy="4851000"/>
          </a:xfrm>
          <a:prstGeom prst="rect">
            <a:avLst/>
          </a:prstGeom>
          <a:ln>
            <a:noFill/>
          </a:ln>
        </p:spPr>
      </p:pic>
    </p:spTree>
  </p:cSld>
</p:sld>
</file>

<file path=ppt/slides/slide3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TextShape 1"/>
          <p:cNvSpPr txBox="1"/>
          <p:nvPr/>
        </p:nvSpPr>
        <p:spPr>
          <a:xfrm>
            <a:off x="457200" y="6248520"/>
            <a:ext cx="2133360" cy="45684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100000"/>
              </a:lnSpc>
            </a:pPr>
            <a:r>
              <a:rPr b="0" lang="en-US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3/1/16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549" name="TextShape 2"/>
          <p:cNvSpPr txBox="1"/>
          <p:nvPr/>
        </p:nvSpPr>
        <p:spPr>
          <a:xfrm>
            <a:off x="457200" y="122400"/>
            <a:ext cx="7543440" cy="129492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>
              <a:lnSpc>
                <a:spcPct val="100000"/>
              </a:lnSpc>
            </a:pPr>
            <a:r>
              <a:rPr b="1" lang="en-US" sz="3200" spc="-1" strike="noStrike">
                <a:solidFill>
                  <a:srgbClr val="330066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Příklad PIM-DM 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550" name="Picture 4" descr=""/>
          <p:cNvPicPr/>
          <p:nvPr/>
        </p:nvPicPr>
        <p:blipFill>
          <a:blip r:embed="rId1"/>
          <a:stretch/>
        </p:blipFill>
        <p:spPr>
          <a:xfrm>
            <a:off x="1114200" y="1587600"/>
            <a:ext cx="6321240" cy="4839840"/>
          </a:xfrm>
          <a:prstGeom prst="rect">
            <a:avLst/>
          </a:prstGeom>
          <a:ln>
            <a:noFill/>
          </a:ln>
        </p:spPr>
      </p:pic>
    </p:spTree>
  </p:cSld>
</p:sld>
</file>

<file path=ppt/slides/slide3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TextShape 1"/>
          <p:cNvSpPr txBox="1"/>
          <p:nvPr/>
        </p:nvSpPr>
        <p:spPr>
          <a:xfrm>
            <a:off x="457200" y="6248520"/>
            <a:ext cx="2133360" cy="45684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100000"/>
              </a:lnSpc>
            </a:pPr>
            <a:r>
              <a:rPr b="0" lang="en-US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3/1/16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552" name="TextShape 2"/>
          <p:cNvSpPr txBox="1"/>
          <p:nvPr/>
        </p:nvSpPr>
        <p:spPr>
          <a:xfrm>
            <a:off x="457200" y="122400"/>
            <a:ext cx="7543440" cy="129492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>
              <a:lnSpc>
                <a:spcPct val="100000"/>
              </a:lnSpc>
            </a:pPr>
            <a:r>
              <a:rPr b="1" lang="en-US" sz="3200" spc="-1" strike="noStrike">
                <a:solidFill>
                  <a:srgbClr val="330066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Příklad PIM-DM 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553" name="Picture 4" descr=""/>
          <p:cNvPicPr/>
          <p:nvPr/>
        </p:nvPicPr>
        <p:blipFill>
          <a:blip r:embed="rId1"/>
          <a:stretch/>
        </p:blipFill>
        <p:spPr>
          <a:xfrm>
            <a:off x="1153080" y="1628640"/>
            <a:ext cx="6359040" cy="4868640"/>
          </a:xfrm>
          <a:prstGeom prst="rect">
            <a:avLst/>
          </a:prstGeom>
          <a:ln>
            <a:noFill/>
          </a:ln>
        </p:spPr>
      </p:pic>
    </p:spTree>
  </p:cSld>
</p:sld>
</file>

<file path=ppt/slides/slide3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TextShape 1"/>
          <p:cNvSpPr txBox="1"/>
          <p:nvPr/>
        </p:nvSpPr>
        <p:spPr>
          <a:xfrm>
            <a:off x="457200" y="6248520"/>
            <a:ext cx="2133360" cy="45684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100000"/>
              </a:lnSpc>
            </a:pPr>
            <a:r>
              <a:rPr b="0" lang="en-US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3/1/16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555" name="TextShape 2"/>
          <p:cNvSpPr txBox="1"/>
          <p:nvPr/>
        </p:nvSpPr>
        <p:spPr>
          <a:xfrm>
            <a:off x="457200" y="122400"/>
            <a:ext cx="7543440" cy="129492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>
              <a:lnSpc>
                <a:spcPct val="100000"/>
              </a:lnSpc>
            </a:pPr>
            <a:r>
              <a:rPr b="1" lang="en-US" sz="3200" spc="-1" strike="noStrike">
                <a:solidFill>
                  <a:srgbClr val="330066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Příklad PIM-DM 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556" name="Picture 4" descr=""/>
          <p:cNvPicPr/>
          <p:nvPr/>
        </p:nvPicPr>
        <p:blipFill>
          <a:blip r:embed="rId1"/>
          <a:stretch/>
        </p:blipFill>
        <p:spPr>
          <a:xfrm>
            <a:off x="1043640" y="1628640"/>
            <a:ext cx="6473520" cy="4897080"/>
          </a:xfrm>
          <a:prstGeom prst="rect">
            <a:avLst/>
          </a:prstGeom>
          <a:ln>
            <a:noFill/>
          </a:ln>
        </p:spPr>
      </p:pic>
    </p:spTree>
  </p:cSld>
</p:sld>
</file>

<file path=ppt/slides/slide3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TextShape 1"/>
          <p:cNvSpPr txBox="1"/>
          <p:nvPr/>
        </p:nvSpPr>
        <p:spPr>
          <a:xfrm>
            <a:off x="457200" y="6248520"/>
            <a:ext cx="2133360" cy="45684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100000"/>
              </a:lnSpc>
            </a:pPr>
            <a:r>
              <a:rPr b="0" lang="en-US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3/1/16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558" name="TextShape 2"/>
          <p:cNvSpPr txBox="1"/>
          <p:nvPr/>
        </p:nvSpPr>
        <p:spPr>
          <a:xfrm>
            <a:off x="457200" y="122400"/>
            <a:ext cx="7543440" cy="129492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>
              <a:lnSpc>
                <a:spcPct val="100000"/>
              </a:lnSpc>
            </a:pPr>
            <a:r>
              <a:rPr b="1" lang="en-US" sz="3200" spc="-1" strike="noStrike">
                <a:solidFill>
                  <a:srgbClr val="330066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Příklad PIM-DM 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559" name="Picture 3" descr=""/>
          <p:cNvPicPr/>
          <p:nvPr/>
        </p:nvPicPr>
        <p:blipFill>
          <a:blip r:embed="rId1"/>
          <a:stretch/>
        </p:blipFill>
        <p:spPr>
          <a:xfrm>
            <a:off x="1043640" y="1612080"/>
            <a:ext cx="6435360" cy="4822560"/>
          </a:xfrm>
          <a:prstGeom prst="rect">
            <a:avLst/>
          </a:prstGeom>
          <a:ln>
            <a:noFill/>
          </a:ln>
        </p:spPr>
      </p:pic>
    </p:spTree>
  </p:cSld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TextShape 1"/>
          <p:cNvSpPr txBox="1"/>
          <p:nvPr/>
        </p:nvSpPr>
        <p:spPr>
          <a:xfrm>
            <a:off x="457200" y="6248520"/>
            <a:ext cx="2133360" cy="45684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100000"/>
              </a:lnSpc>
            </a:pPr>
            <a:r>
              <a:rPr b="0" lang="en-US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3/1/16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66" name="TextShape 2"/>
          <p:cNvSpPr txBox="1"/>
          <p:nvPr/>
        </p:nvSpPr>
        <p:spPr>
          <a:xfrm>
            <a:off x="457200" y="122400"/>
            <a:ext cx="7543440" cy="129492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>
              <a:lnSpc>
                <a:spcPct val="100000"/>
              </a:lnSpc>
            </a:pPr>
            <a:r>
              <a:rPr b="1" lang="en-US" sz="3200" spc="-1" strike="noStrike">
                <a:solidFill>
                  <a:srgbClr val="330066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Multicast – </a:t>
            </a:r>
            <a:r>
              <a:rPr b="1" lang="en-US" sz="3200" spc="-1" strike="noStrike">
                <a:solidFill>
                  <a:srgbClr val="330066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
</a:t>
            </a:r>
            <a:r>
              <a:rPr b="1" lang="en-US" sz="3200" spc="-1" strike="noStrike">
                <a:solidFill>
                  <a:srgbClr val="330066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Efektivní distribuce dat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7" name="CustomShape 3"/>
          <p:cNvSpPr/>
          <p:nvPr/>
        </p:nvSpPr>
        <p:spPr>
          <a:xfrm>
            <a:off x="304920" y="1676520"/>
            <a:ext cx="3809520" cy="4495320"/>
          </a:xfrm>
          <a:prstGeom prst="rect">
            <a:avLst/>
          </a:prstGeom>
          <a:solidFill>
            <a:srgbClr val="ffffff"/>
          </a:solidFill>
          <a:ln w="9360">
            <a:solidFill>
              <a:schemeClr val="tx1"/>
            </a:solidFill>
            <a:miter/>
          </a:ln>
          <a:effectLst>
            <a:outerShdw algn="ctr" dir="2700000" dist="107763" rotWithShape="0">
              <a:schemeClr val="bg2"/>
            </a:outerShdw>
          </a:effectLst>
        </p:spPr>
        <p:style>
          <a:lnRef idx="0"/>
          <a:fillRef idx="0"/>
          <a:effectRef idx="0"/>
          <a:fontRef idx="minor"/>
        </p:style>
      </p:sp>
      <p:sp>
        <p:nvSpPr>
          <p:cNvPr id="368" name="Line 4"/>
          <p:cNvSpPr/>
          <p:nvPr/>
        </p:nvSpPr>
        <p:spPr>
          <a:xfrm flipH="1" flipV="1">
            <a:off x="2209680" y="5257800"/>
            <a:ext cx="533520" cy="380880"/>
          </a:xfrm>
          <a:prstGeom prst="line">
            <a:avLst/>
          </a:prstGeom>
          <a:ln w="324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69" name="Line 5"/>
          <p:cNvSpPr/>
          <p:nvPr/>
        </p:nvSpPr>
        <p:spPr>
          <a:xfrm flipH="1">
            <a:off x="1643040" y="5252760"/>
            <a:ext cx="533160" cy="381240"/>
          </a:xfrm>
          <a:prstGeom prst="line">
            <a:avLst/>
          </a:prstGeom>
          <a:ln w="324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70" name="Line 6"/>
          <p:cNvSpPr/>
          <p:nvPr/>
        </p:nvSpPr>
        <p:spPr>
          <a:xfrm flipH="1">
            <a:off x="2209680" y="4190760"/>
            <a:ext cx="1440" cy="609840"/>
          </a:xfrm>
          <a:prstGeom prst="line">
            <a:avLst/>
          </a:prstGeom>
          <a:ln w="936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71" name="Line 7"/>
          <p:cNvSpPr/>
          <p:nvPr/>
        </p:nvSpPr>
        <p:spPr>
          <a:xfrm>
            <a:off x="2209680" y="2666880"/>
            <a:ext cx="1440" cy="1295280"/>
          </a:xfrm>
          <a:prstGeom prst="line">
            <a:avLst/>
          </a:prstGeom>
          <a:ln w="936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72" name="CustomShape 8"/>
          <p:cNvSpPr/>
          <p:nvPr/>
        </p:nvSpPr>
        <p:spPr>
          <a:xfrm>
            <a:off x="1981080" y="2514600"/>
            <a:ext cx="456840" cy="456840"/>
          </a:xfrm>
          <a:prstGeom prst="ellipse">
            <a:avLst/>
          </a:prstGeom>
          <a:solidFill>
            <a:schemeClr val="hlink"/>
          </a:solidFill>
          <a:ln w="936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73" name="CustomShape 9"/>
          <p:cNvSpPr/>
          <p:nvPr/>
        </p:nvSpPr>
        <p:spPr>
          <a:xfrm>
            <a:off x="1981080" y="3733920"/>
            <a:ext cx="456840" cy="456840"/>
          </a:xfrm>
          <a:prstGeom prst="ellipse">
            <a:avLst/>
          </a:prstGeom>
          <a:solidFill>
            <a:schemeClr val="hlink"/>
          </a:solidFill>
          <a:ln w="936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74" name="CustomShape 10"/>
          <p:cNvSpPr/>
          <p:nvPr/>
        </p:nvSpPr>
        <p:spPr>
          <a:xfrm>
            <a:off x="1981080" y="4800600"/>
            <a:ext cx="456840" cy="456840"/>
          </a:xfrm>
          <a:prstGeom prst="ellipse">
            <a:avLst/>
          </a:prstGeom>
          <a:solidFill>
            <a:schemeClr val="hlink"/>
          </a:solidFill>
          <a:ln w="936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75" name="CustomShape 11"/>
          <p:cNvSpPr/>
          <p:nvPr/>
        </p:nvSpPr>
        <p:spPr>
          <a:xfrm>
            <a:off x="1523880" y="5638680"/>
            <a:ext cx="228240" cy="304560"/>
          </a:xfrm>
          <a:prstGeom prst="triangle">
            <a:avLst>
              <a:gd name="adj" fmla="val 58333"/>
            </a:avLst>
          </a:prstGeom>
          <a:solidFill>
            <a:schemeClr val="accent2"/>
          </a:solidFill>
          <a:ln w="9360">
            <a:solidFill>
              <a:schemeClr val="tx1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376" name="CustomShape 12"/>
          <p:cNvSpPr/>
          <p:nvPr/>
        </p:nvSpPr>
        <p:spPr>
          <a:xfrm>
            <a:off x="1828800" y="2057400"/>
            <a:ext cx="808920" cy="456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zdroj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7" name="CustomShape 13"/>
          <p:cNvSpPr/>
          <p:nvPr/>
        </p:nvSpPr>
        <p:spPr>
          <a:xfrm flipH="1">
            <a:off x="2638440" y="5657760"/>
            <a:ext cx="228240" cy="30456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9360">
            <a:solidFill>
              <a:schemeClr val="tx1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378" name="Line 14"/>
          <p:cNvSpPr/>
          <p:nvPr/>
        </p:nvSpPr>
        <p:spPr>
          <a:xfrm flipH="1">
            <a:off x="1447560" y="4952880"/>
            <a:ext cx="533520" cy="380880"/>
          </a:xfrm>
          <a:prstGeom prst="line">
            <a:avLst/>
          </a:prstGeom>
          <a:ln w="324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79" name="CustomShape 15"/>
          <p:cNvSpPr/>
          <p:nvPr/>
        </p:nvSpPr>
        <p:spPr>
          <a:xfrm>
            <a:off x="1328760" y="5338800"/>
            <a:ext cx="228240" cy="304560"/>
          </a:xfrm>
          <a:prstGeom prst="triangle">
            <a:avLst>
              <a:gd name="adj" fmla="val 58333"/>
            </a:avLst>
          </a:prstGeom>
          <a:solidFill>
            <a:schemeClr val="accent2"/>
          </a:solidFill>
          <a:ln w="9360">
            <a:solidFill>
              <a:schemeClr val="tx1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380" name="Line 16"/>
          <p:cNvSpPr/>
          <p:nvPr/>
        </p:nvSpPr>
        <p:spPr>
          <a:xfrm flipH="1" flipV="1">
            <a:off x="2361960" y="4876560"/>
            <a:ext cx="533520" cy="381240"/>
          </a:xfrm>
          <a:prstGeom prst="line">
            <a:avLst/>
          </a:prstGeom>
          <a:ln w="324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81" name="CustomShape 17"/>
          <p:cNvSpPr/>
          <p:nvPr/>
        </p:nvSpPr>
        <p:spPr>
          <a:xfrm flipH="1">
            <a:off x="2790720" y="5276880"/>
            <a:ext cx="228240" cy="30456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9360">
            <a:solidFill>
              <a:schemeClr val="tx1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382" name="Line 18"/>
          <p:cNvSpPr/>
          <p:nvPr/>
        </p:nvSpPr>
        <p:spPr>
          <a:xfrm>
            <a:off x="2361960" y="3425760"/>
            <a:ext cx="1800" cy="228600"/>
          </a:xfrm>
          <a:prstGeom prst="line">
            <a:avLst/>
          </a:prstGeom>
          <a:ln w="44280">
            <a:solidFill>
              <a:srgbClr val="ff3300"/>
            </a:solidFill>
            <a:round/>
            <a:tailEnd len="sm" type="triangle" w="sm"/>
          </a:ln>
        </p:spPr>
        <p:style>
          <a:lnRef idx="0"/>
          <a:fillRef idx="0"/>
          <a:effectRef idx="0"/>
          <a:fontRef idx="minor"/>
        </p:style>
      </p:sp>
      <p:sp>
        <p:nvSpPr>
          <p:cNvPr id="383" name="Line 19"/>
          <p:cNvSpPr/>
          <p:nvPr/>
        </p:nvSpPr>
        <p:spPr>
          <a:xfrm>
            <a:off x="2514600" y="3427200"/>
            <a:ext cx="1440" cy="228600"/>
          </a:xfrm>
          <a:prstGeom prst="line">
            <a:avLst/>
          </a:prstGeom>
          <a:ln w="44280">
            <a:solidFill>
              <a:srgbClr val="ff3300"/>
            </a:solidFill>
            <a:round/>
            <a:tailEnd len="sm" type="triangle" w="sm"/>
          </a:ln>
        </p:spPr>
        <p:style>
          <a:lnRef idx="0"/>
          <a:fillRef idx="0"/>
          <a:effectRef idx="0"/>
          <a:fontRef idx="minor"/>
        </p:style>
      </p:sp>
      <p:sp>
        <p:nvSpPr>
          <p:cNvPr id="384" name="Line 20"/>
          <p:cNvSpPr/>
          <p:nvPr/>
        </p:nvSpPr>
        <p:spPr>
          <a:xfrm>
            <a:off x="1904760" y="3427200"/>
            <a:ext cx="1800" cy="228600"/>
          </a:xfrm>
          <a:prstGeom prst="line">
            <a:avLst/>
          </a:prstGeom>
          <a:ln w="44280">
            <a:solidFill>
              <a:srgbClr val="ff3300"/>
            </a:solidFill>
            <a:round/>
            <a:tailEnd len="sm" type="triangle" w="sm"/>
          </a:ln>
        </p:spPr>
        <p:style>
          <a:lnRef idx="0"/>
          <a:fillRef idx="0"/>
          <a:effectRef idx="0"/>
          <a:fontRef idx="minor"/>
        </p:style>
      </p:sp>
      <p:sp>
        <p:nvSpPr>
          <p:cNvPr id="385" name="Line 21"/>
          <p:cNvSpPr/>
          <p:nvPr/>
        </p:nvSpPr>
        <p:spPr>
          <a:xfrm>
            <a:off x="2057400" y="3429000"/>
            <a:ext cx="1440" cy="228600"/>
          </a:xfrm>
          <a:prstGeom prst="line">
            <a:avLst/>
          </a:prstGeom>
          <a:ln w="44280">
            <a:solidFill>
              <a:srgbClr val="ff3300"/>
            </a:solidFill>
            <a:round/>
            <a:tailEnd len="sm" type="triangle" w="sm"/>
          </a:ln>
        </p:spPr>
        <p:style>
          <a:lnRef idx="0"/>
          <a:fillRef idx="0"/>
          <a:effectRef idx="0"/>
          <a:fontRef idx="minor"/>
        </p:style>
      </p:sp>
      <p:sp>
        <p:nvSpPr>
          <p:cNvPr id="386" name="Line 22"/>
          <p:cNvSpPr/>
          <p:nvPr/>
        </p:nvSpPr>
        <p:spPr>
          <a:xfrm>
            <a:off x="2361960" y="4340160"/>
            <a:ext cx="1800" cy="228600"/>
          </a:xfrm>
          <a:prstGeom prst="line">
            <a:avLst/>
          </a:prstGeom>
          <a:ln w="44280">
            <a:solidFill>
              <a:srgbClr val="ff3300"/>
            </a:solidFill>
            <a:round/>
            <a:tailEnd len="sm" type="triangle" w="sm"/>
          </a:ln>
        </p:spPr>
        <p:style>
          <a:lnRef idx="0"/>
          <a:fillRef idx="0"/>
          <a:effectRef idx="0"/>
          <a:fontRef idx="minor"/>
        </p:style>
      </p:sp>
      <p:sp>
        <p:nvSpPr>
          <p:cNvPr id="387" name="Line 23"/>
          <p:cNvSpPr/>
          <p:nvPr/>
        </p:nvSpPr>
        <p:spPr>
          <a:xfrm>
            <a:off x="2514600" y="4341600"/>
            <a:ext cx="1440" cy="228600"/>
          </a:xfrm>
          <a:prstGeom prst="line">
            <a:avLst/>
          </a:prstGeom>
          <a:ln w="44280">
            <a:solidFill>
              <a:srgbClr val="ff3300"/>
            </a:solidFill>
            <a:round/>
            <a:tailEnd len="sm" type="triangle" w="sm"/>
          </a:ln>
        </p:spPr>
        <p:style>
          <a:lnRef idx="0"/>
          <a:fillRef idx="0"/>
          <a:effectRef idx="0"/>
          <a:fontRef idx="minor"/>
        </p:style>
      </p:sp>
      <p:sp>
        <p:nvSpPr>
          <p:cNvPr id="388" name="Line 24"/>
          <p:cNvSpPr/>
          <p:nvPr/>
        </p:nvSpPr>
        <p:spPr>
          <a:xfrm>
            <a:off x="1904760" y="4341600"/>
            <a:ext cx="1800" cy="228600"/>
          </a:xfrm>
          <a:prstGeom prst="line">
            <a:avLst/>
          </a:prstGeom>
          <a:ln w="44280">
            <a:solidFill>
              <a:srgbClr val="ff3300"/>
            </a:solidFill>
            <a:round/>
            <a:tailEnd len="sm" type="triangle" w="sm"/>
          </a:ln>
        </p:spPr>
        <p:style>
          <a:lnRef idx="0"/>
          <a:fillRef idx="0"/>
          <a:effectRef idx="0"/>
          <a:fontRef idx="minor"/>
        </p:style>
      </p:sp>
      <p:sp>
        <p:nvSpPr>
          <p:cNvPr id="389" name="Line 25"/>
          <p:cNvSpPr/>
          <p:nvPr/>
        </p:nvSpPr>
        <p:spPr>
          <a:xfrm>
            <a:off x="2057400" y="4343400"/>
            <a:ext cx="1440" cy="228600"/>
          </a:xfrm>
          <a:prstGeom prst="line">
            <a:avLst/>
          </a:prstGeom>
          <a:ln w="44280">
            <a:solidFill>
              <a:srgbClr val="ff3300"/>
            </a:solidFill>
            <a:round/>
            <a:tailEnd len="sm" type="triangle" w="sm"/>
          </a:ln>
        </p:spPr>
        <p:style>
          <a:lnRef idx="0"/>
          <a:fillRef idx="0"/>
          <a:effectRef idx="0"/>
          <a:fontRef idx="minor"/>
        </p:style>
      </p:sp>
      <p:sp>
        <p:nvSpPr>
          <p:cNvPr id="390" name="Line 26"/>
          <p:cNvSpPr/>
          <p:nvPr/>
        </p:nvSpPr>
        <p:spPr>
          <a:xfrm>
            <a:off x="2590560" y="4952880"/>
            <a:ext cx="228600" cy="152280"/>
          </a:xfrm>
          <a:prstGeom prst="line">
            <a:avLst/>
          </a:prstGeom>
          <a:ln w="44280">
            <a:solidFill>
              <a:srgbClr val="ff3300"/>
            </a:solidFill>
            <a:round/>
            <a:tailEnd len="sm" type="triangle" w="sm"/>
          </a:ln>
        </p:spPr>
        <p:style>
          <a:lnRef idx="0"/>
          <a:fillRef idx="0"/>
          <a:effectRef idx="0"/>
          <a:fontRef idx="minor"/>
        </p:style>
      </p:sp>
      <p:sp>
        <p:nvSpPr>
          <p:cNvPr id="391" name="Line 27"/>
          <p:cNvSpPr/>
          <p:nvPr/>
        </p:nvSpPr>
        <p:spPr>
          <a:xfrm flipH="1">
            <a:off x="1523880" y="5029200"/>
            <a:ext cx="228600" cy="152280"/>
          </a:xfrm>
          <a:prstGeom prst="line">
            <a:avLst/>
          </a:prstGeom>
          <a:ln w="44280">
            <a:solidFill>
              <a:srgbClr val="ff3300"/>
            </a:solidFill>
            <a:round/>
            <a:tailEnd len="sm" type="triangle" w="sm"/>
          </a:ln>
        </p:spPr>
        <p:style>
          <a:lnRef idx="0"/>
          <a:fillRef idx="0"/>
          <a:effectRef idx="0"/>
          <a:fontRef idx="minor"/>
        </p:style>
      </p:sp>
      <p:sp>
        <p:nvSpPr>
          <p:cNvPr id="392" name="Line 28"/>
          <p:cNvSpPr/>
          <p:nvPr/>
        </p:nvSpPr>
        <p:spPr>
          <a:xfrm>
            <a:off x="2361960" y="5257800"/>
            <a:ext cx="228600" cy="152280"/>
          </a:xfrm>
          <a:prstGeom prst="line">
            <a:avLst/>
          </a:prstGeom>
          <a:ln w="44280">
            <a:solidFill>
              <a:srgbClr val="ff3300"/>
            </a:solidFill>
            <a:round/>
            <a:tailEnd len="sm" type="triangle" w="sm"/>
          </a:ln>
        </p:spPr>
        <p:style>
          <a:lnRef idx="0"/>
          <a:fillRef idx="0"/>
          <a:effectRef idx="0"/>
          <a:fontRef idx="minor"/>
        </p:style>
      </p:sp>
      <p:sp>
        <p:nvSpPr>
          <p:cNvPr id="393" name="Line 29"/>
          <p:cNvSpPr/>
          <p:nvPr/>
        </p:nvSpPr>
        <p:spPr>
          <a:xfrm flipH="1">
            <a:off x="1676160" y="5333760"/>
            <a:ext cx="228600" cy="152640"/>
          </a:xfrm>
          <a:prstGeom prst="line">
            <a:avLst/>
          </a:prstGeom>
          <a:ln w="44280">
            <a:solidFill>
              <a:srgbClr val="ff3300"/>
            </a:solidFill>
            <a:round/>
            <a:tailEnd len="sm" type="triangle" w="sm"/>
          </a:ln>
        </p:spPr>
        <p:style>
          <a:lnRef idx="0"/>
          <a:fillRef idx="0"/>
          <a:effectRef idx="0"/>
          <a:fontRef idx="minor"/>
        </p:style>
      </p:sp>
      <p:sp>
        <p:nvSpPr>
          <p:cNvPr id="394" name="CustomShape 30"/>
          <p:cNvSpPr/>
          <p:nvPr/>
        </p:nvSpPr>
        <p:spPr>
          <a:xfrm>
            <a:off x="4952880" y="1676520"/>
            <a:ext cx="3809520" cy="4495320"/>
          </a:xfrm>
          <a:prstGeom prst="rect">
            <a:avLst/>
          </a:prstGeom>
          <a:solidFill>
            <a:srgbClr val="ffffff"/>
          </a:solidFill>
          <a:ln w="9360">
            <a:solidFill>
              <a:schemeClr val="tx1"/>
            </a:solidFill>
            <a:miter/>
          </a:ln>
          <a:effectLst>
            <a:outerShdw algn="ctr" dir="2700000" dist="107763" rotWithShape="0">
              <a:schemeClr val="bg2"/>
            </a:outerShdw>
          </a:effectLst>
        </p:spPr>
        <p:style>
          <a:lnRef idx="0"/>
          <a:fillRef idx="0"/>
          <a:effectRef idx="0"/>
          <a:fontRef idx="minor"/>
        </p:style>
      </p:sp>
      <p:sp>
        <p:nvSpPr>
          <p:cNvPr id="395" name="Line 31"/>
          <p:cNvSpPr/>
          <p:nvPr/>
        </p:nvSpPr>
        <p:spPr>
          <a:xfrm flipH="1" flipV="1">
            <a:off x="6810120" y="5181480"/>
            <a:ext cx="533520" cy="380880"/>
          </a:xfrm>
          <a:prstGeom prst="line">
            <a:avLst/>
          </a:prstGeom>
          <a:ln w="324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96" name="Line 32"/>
          <p:cNvSpPr/>
          <p:nvPr/>
        </p:nvSpPr>
        <p:spPr>
          <a:xfrm flipH="1">
            <a:off x="6243480" y="5176800"/>
            <a:ext cx="533520" cy="380880"/>
          </a:xfrm>
          <a:prstGeom prst="line">
            <a:avLst/>
          </a:prstGeom>
          <a:ln w="324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97" name="Line 33"/>
          <p:cNvSpPr/>
          <p:nvPr/>
        </p:nvSpPr>
        <p:spPr>
          <a:xfrm flipH="1">
            <a:off x="6810120" y="4114800"/>
            <a:ext cx="1800" cy="609480"/>
          </a:xfrm>
          <a:prstGeom prst="line">
            <a:avLst/>
          </a:prstGeom>
          <a:ln w="936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98" name="Line 34"/>
          <p:cNvSpPr/>
          <p:nvPr/>
        </p:nvSpPr>
        <p:spPr>
          <a:xfrm flipH="1">
            <a:off x="6811920" y="2819160"/>
            <a:ext cx="46080" cy="1067040"/>
          </a:xfrm>
          <a:prstGeom prst="line">
            <a:avLst/>
          </a:prstGeom>
          <a:ln w="936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99" name="CustomShape 35"/>
          <p:cNvSpPr/>
          <p:nvPr/>
        </p:nvSpPr>
        <p:spPr>
          <a:xfrm>
            <a:off x="6629400" y="2514600"/>
            <a:ext cx="456840" cy="456840"/>
          </a:xfrm>
          <a:prstGeom prst="ellipse">
            <a:avLst/>
          </a:prstGeom>
          <a:solidFill>
            <a:schemeClr val="hlink"/>
          </a:solidFill>
          <a:ln w="936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00" name="CustomShape 36"/>
          <p:cNvSpPr/>
          <p:nvPr/>
        </p:nvSpPr>
        <p:spPr>
          <a:xfrm>
            <a:off x="6581880" y="3657600"/>
            <a:ext cx="456840" cy="456840"/>
          </a:xfrm>
          <a:prstGeom prst="ellipse">
            <a:avLst/>
          </a:prstGeom>
          <a:solidFill>
            <a:schemeClr val="hlink"/>
          </a:solidFill>
          <a:ln w="936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01" name="CustomShape 37"/>
          <p:cNvSpPr/>
          <p:nvPr/>
        </p:nvSpPr>
        <p:spPr>
          <a:xfrm>
            <a:off x="6581880" y="4724280"/>
            <a:ext cx="456840" cy="456840"/>
          </a:xfrm>
          <a:prstGeom prst="ellipse">
            <a:avLst/>
          </a:prstGeom>
          <a:solidFill>
            <a:schemeClr val="hlink"/>
          </a:solidFill>
          <a:ln w="936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02" name="CustomShape 38"/>
          <p:cNvSpPr/>
          <p:nvPr/>
        </p:nvSpPr>
        <p:spPr>
          <a:xfrm>
            <a:off x="6124680" y="5562720"/>
            <a:ext cx="228240" cy="304560"/>
          </a:xfrm>
          <a:prstGeom prst="triangle">
            <a:avLst>
              <a:gd name="adj" fmla="val 58333"/>
            </a:avLst>
          </a:prstGeom>
          <a:solidFill>
            <a:schemeClr val="accent2"/>
          </a:solidFill>
          <a:ln w="9360">
            <a:solidFill>
              <a:schemeClr val="tx1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403" name="CustomShape 39"/>
          <p:cNvSpPr/>
          <p:nvPr/>
        </p:nvSpPr>
        <p:spPr>
          <a:xfrm>
            <a:off x="6477120" y="2057400"/>
            <a:ext cx="808920" cy="456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zdroj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04" name="CustomShape 40"/>
          <p:cNvSpPr/>
          <p:nvPr/>
        </p:nvSpPr>
        <p:spPr>
          <a:xfrm flipH="1">
            <a:off x="7238880" y="5581800"/>
            <a:ext cx="228240" cy="30456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9360">
            <a:solidFill>
              <a:schemeClr val="tx1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405" name="Line 41"/>
          <p:cNvSpPr/>
          <p:nvPr/>
        </p:nvSpPr>
        <p:spPr>
          <a:xfrm flipH="1">
            <a:off x="6048360" y="4876560"/>
            <a:ext cx="533160" cy="381240"/>
          </a:xfrm>
          <a:prstGeom prst="line">
            <a:avLst/>
          </a:prstGeom>
          <a:ln w="324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06" name="CustomShape 42"/>
          <p:cNvSpPr/>
          <p:nvPr/>
        </p:nvSpPr>
        <p:spPr>
          <a:xfrm>
            <a:off x="5929200" y="5262480"/>
            <a:ext cx="228240" cy="304560"/>
          </a:xfrm>
          <a:prstGeom prst="triangle">
            <a:avLst>
              <a:gd name="adj" fmla="val 58333"/>
            </a:avLst>
          </a:prstGeom>
          <a:solidFill>
            <a:schemeClr val="accent2"/>
          </a:solidFill>
          <a:ln w="9360">
            <a:solidFill>
              <a:schemeClr val="tx1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407" name="Line 43"/>
          <p:cNvSpPr/>
          <p:nvPr/>
        </p:nvSpPr>
        <p:spPr>
          <a:xfrm flipH="1" flipV="1">
            <a:off x="6962760" y="4800600"/>
            <a:ext cx="533160" cy="380880"/>
          </a:xfrm>
          <a:prstGeom prst="line">
            <a:avLst/>
          </a:prstGeom>
          <a:ln w="324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08" name="CustomShape 44"/>
          <p:cNvSpPr/>
          <p:nvPr/>
        </p:nvSpPr>
        <p:spPr>
          <a:xfrm flipH="1">
            <a:off x="7391520" y="5200560"/>
            <a:ext cx="228240" cy="30456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9360">
            <a:solidFill>
              <a:schemeClr val="tx1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409" name="Line 45"/>
          <p:cNvSpPr/>
          <p:nvPr/>
        </p:nvSpPr>
        <p:spPr>
          <a:xfrm>
            <a:off x="6962760" y="3352680"/>
            <a:ext cx="1440" cy="228600"/>
          </a:xfrm>
          <a:prstGeom prst="line">
            <a:avLst/>
          </a:prstGeom>
          <a:ln w="44280">
            <a:solidFill>
              <a:srgbClr val="ff3300"/>
            </a:solidFill>
            <a:round/>
            <a:tailEnd len="sm" type="triangle" w="sm"/>
          </a:ln>
        </p:spPr>
        <p:style>
          <a:lnRef idx="0"/>
          <a:fillRef idx="0"/>
          <a:effectRef idx="0"/>
          <a:fontRef idx="minor"/>
        </p:style>
      </p:sp>
      <p:sp>
        <p:nvSpPr>
          <p:cNvPr id="410" name="Line 46"/>
          <p:cNvSpPr/>
          <p:nvPr/>
        </p:nvSpPr>
        <p:spPr>
          <a:xfrm>
            <a:off x="6962760" y="4343400"/>
            <a:ext cx="1440" cy="228600"/>
          </a:xfrm>
          <a:prstGeom prst="line">
            <a:avLst/>
          </a:prstGeom>
          <a:ln w="44280">
            <a:solidFill>
              <a:srgbClr val="ff3300"/>
            </a:solidFill>
            <a:round/>
            <a:tailEnd len="sm" type="triangle" w="sm"/>
          </a:ln>
        </p:spPr>
        <p:style>
          <a:lnRef idx="0"/>
          <a:fillRef idx="0"/>
          <a:effectRef idx="0"/>
          <a:fontRef idx="minor"/>
        </p:style>
      </p:sp>
      <p:sp>
        <p:nvSpPr>
          <p:cNvPr id="411" name="Line 47"/>
          <p:cNvSpPr/>
          <p:nvPr/>
        </p:nvSpPr>
        <p:spPr>
          <a:xfrm>
            <a:off x="7191360" y="4876560"/>
            <a:ext cx="228600" cy="152640"/>
          </a:xfrm>
          <a:prstGeom prst="line">
            <a:avLst/>
          </a:prstGeom>
          <a:ln w="44280">
            <a:solidFill>
              <a:srgbClr val="ff3300"/>
            </a:solidFill>
            <a:round/>
            <a:tailEnd len="sm" type="triangle" w="sm"/>
          </a:ln>
        </p:spPr>
        <p:style>
          <a:lnRef idx="0"/>
          <a:fillRef idx="0"/>
          <a:effectRef idx="0"/>
          <a:fontRef idx="minor"/>
        </p:style>
      </p:sp>
      <p:sp>
        <p:nvSpPr>
          <p:cNvPr id="412" name="Line 48"/>
          <p:cNvSpPr/>
          <p:nvPr/>
        </p:nvSpPr>
        <p:spPr>
          <a:xfrm flipH="1">
            <a:off x="6124320" y="4952880"/>
            <a:ext cx="228600" cy="152280"/>
          </a:xfrm>
          <a:prstGeom prst="line">
            <a:avLst/>
          </a:prstGeom>
          <a:ln w="44280">
            <a:solidFill>
              <a:srgbClr val="ff3300"/>
            </a:solidFill>
            <a:round/>
            <a:tailEnd len="sm" type="triangle" w="sm"/>
          </a:ln>
        </p:spPr>
        <p:style>
          <a:lnRef idx="0"/>
          <a:fillRef idx="0"/>
          <a:effectRef idx="0"/>
          <a:fontRef idx="minor"/>
        </p:style>
      </p:sp>
      <p:sp>
        <p:nvSpPr>
          <p:cNvPr id="413" name="Line 49"/>
          <p:cNvSpPr/>
          <p:nvPr/>
        </p:nvSpPr>
        <p:spPr>
          <a:xfrm>
            <a:off x="6962760" y="5181480"/>
            <a:ext cx="228600" cy="152280"/>
          </a:xfrm>
          <a:prstGeom prst="line">
            <a:avLst/>
          </a:prstGeom>
          <a:ln w="44280">
            <a:solidFill>
              <a:srgbClr val="ff3300"/>
            </a:solidFill>
            <a:round/>
            <a:tailEnd len="sm" type="triangle" w="sm"/>
          </a:ln>
        </p:spPr>
        <p:style>
          <a:lnRef idx="0"/>
          <a:fillRef idx="0"/>
          <a:effectRef idx="0"/>
          <a:fontRef idx="minor"/>
        </p:style>
      </p:sp>
      <p:sp>
        <p:nvSpPr>
          <p:cNvPr id="414" name="Line 50"/>
          <p:cNvSpPr/>
          <p:nvPr/>
        </p:nvSpPr>
        <p:spPr>
          <a:xfrm flipH="1">
            <a:off x="6276960" y="5257800"/>
            <a:ext cx="228600" cy="152280"/>
          </a:xfrm>
          <a:prstGeom prst="line">
            <a:avLst/>
          </a:prstGeom>
          <a:ln w="44280">
            <a:solidFill>
              <a:srgbClr val="ff3300"/>
            </a:solidFill>
            <a:round/>
            <a:tailEnd len="sm" type="triangle" w="sm"/>
          </a:ln>
        </p:spPr>
        <p:style>
          <a:lnRef idx="0"/>
          <a:fillRef idx="0"/>
          <a:effectRef idx="0"/>
          <a:fontRef idx="minor"/>
        </p:style>
      </p:sp>
    </p:spTree>
  </p:cSld>
</p:sld>
</file>

<file path=ppt/slides/slide4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TextShape 1"/>
          <p:cNvSpPr txBox="1"/>
          <p:nvPr/>
        </p:nvSpPr>
        <p:spPr>
          <a:xfrm>
            <a:off x="457200" y="6248520"/>
            <a:ext cx="2133360" cy="45684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100000"/>
              </a:lnSpc>
            </a:pPr>
            <a:r>
              <a:rPr b="0" lang="en-US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3/1/16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561" name="TextShape 2"/>
          <p:cNvSpPr txBox="1"/>
          <p:nvPr/>
        </p:nvSpPr>
        <p:spPr>
          <a:xfrm>
            <a:off x="457200" y="122400"/>
            <a:ext cx="7543440" cy="129492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>
              <a:lnSpc>
                <a:spcPct val="100000"/>
              </a:lnSpc>
            </a:pPr>
            <a:r>
              <a:rPr b="1" lang="en-US" sz="3200" spc="-1" strike="noStrike">
                <a:solidFill>
                  <a:srgbClr val="330066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Příklad PIM-DM 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562" name="Picture 3" descr=""/>
          <p:cNvPicPr/>
          <p:nvPr/>
        </p:nvPicPr>
        <p:blipFill>
          <a:blip r:embed="rId1"/>
          <a:stretch/>
        </p:blipFill>
        <p:spPr>
          <a:xfrm>
            <a:off x="971640" y="1628640"/>
            <a:ext cx="6435360" cy="4851000"/>
          </a:xfrm>
          <a:prstGeom prst="rect">
            <a:avLst/>
          </a:prstGeom>
          <a:ln>
            <a:noFill/>
          </a:ln>
        </p:spPr>
      </p:pic>
    </p:spTree>
  </p:cSld>
</p:sld>
</file>

<file path=ppt/slides/slide4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TextShape 1"/>
          <p:cNvSpPr txBox="1"/>
          <p:nvPr/>
        </p:nvSpPr>
        <p:spPr>
          <a:xfrm>
            <a:off x="457200" y="6248520"/>
            <a:ext cx="2133360" cy="45684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100000"/>
              </a:lnSpc>
            </a:pPr>
            <a:r>
              <a:rPr b="0" lang="en-US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3/1/16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564" name="TextShape 2"/>
          <p:cNvSpPr txBox="1"/>
          <p:nvPr/>
        </p:nvSpPr>
        <p:spPr>
          <a:xfrm>
            <a:off x="457200" y="122400"/>
            <a:ext cx="7543440" cy="129492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>
              <a:lnSpc>
                <a:spcPct val="100000"/>
              </a:lnSpc>
            </a:pPr>
            <a:r>
              <a:rPr b="1" lang="en-US" sz="3200" spc="-1" strike="noStrike">
                <a:solidFill>
                  <a:srgbClr val="330066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Příklad PIM-DM 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565" name="Picture 3" descr=""/>
          <p:cNvPicPr/>
          <p:nvPr/>
        </p:nvPicPr>
        <p:blipFill>
          <a:blip r:embed="rId1"/>
          <a:stretch/>
        </p:blipFill>
        <p:spPr>
          <a:xfrm>
            <a:off x="1043640" y="1603800"/>
            <a:ext cx="6397200" cy="4887720"/>
          </a:xfrm>
          <a:prstGeom prst="rect">
            <a:avLst/>
          </a:prstGeom>
          <a:ln>
            <a:noFill/>
          </a:ln>
        </p:spPr>
      </p:pic>
    </p:spTree>
  </p:cSld>
</p:sld>
</file>

<file path=ppt/slides/slide4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TextShape 1"/>
          <p:cNvSpPr txBox="1"/>
          <p:nvPr/>
        </p:nvSpPr>
        <p:spPr>
          <a:xfrm>
            <a:off x="457200" y="6248520"/>
            <a:ext cx="2133360" cy="45684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100000"/>
              </a:lnSpc>
            </a:pPr>
            <a:r>
              <a:rPr b="0" lang="en-US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3/1/16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567" name="TextShape 2"/>
          <p:cNvSpPr txBox="1"/>
          <p:nvPr/>
        </p:nvSpPr>
        <p:spPr>
          <a:xfrm>
            <a:off x="457200" y="122400"/>
            <a:ext cx="7543440" cy="129492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>
              <a:lnSpc>
                <a:spcPct val="100000"/>
              </a:lnSpc>
            </a:pPr>
            <a:r>
              <a:rPr b="1" lang="en-US" sz="3200" spc="-1" strike="noStrike">
                <a:solidFill>
                  <a:srgbClr val="330066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Příklad PIM-DM 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568" name="Picture 3" descr=""/>
          <p:cNvPicPr/>
          <p:nvPr/>
        </p:nvPicPr>
        <p:blipFill>
          <a:blip r:embed="rId1"/>
          <a:stretch/>
        </p:blipFill>
        <p:spPr>
          <a:xfrm>
            <a:off x="1043640" y="1612080"/>
            <a:ext cx="6359040" cy="4858920"/>
          </a:xfrm>
          <a:prstGeom prst="rect">
            <a:avLst/>
          </a:prstGeom>
          <a:ln>
            <a:noFill/>
          </a:ln>
        </p:spPr>
      </p:pic>
    </p:spTree>
  </p:cSld>
</p:sld>
</file>

<file path=ppt/slides/slide4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TextShape 1"/>
          <p:cNvSpPr txBox="1"/>
          <p:nvPr/>
        </p:nvSpPr>
        <p:spPr>
          <a:xfrm>
            <a:off x="457200" y="6248520"/>
            <a:ext cx="2133360" cy="45684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100000"/>
              </a:lnSpc>
            </a:pPr>
            <a:r>
              <a:rPr b="0" lang="en-US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3/1/16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570" name="TextShape 2"/>
          <p:cNvSpPr txBox="1"/>
          <p:nvPr/>
        </p:nvSpPr>
        <p:spPr>
          <a:xfrm>
            <a:off x="457200" y="122400"/>
            <a:ext cx="7543440" cy="129492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>
              <a:lnSpc>
                <a:spcPct val="100000"/>
              </a:lnSpc>
            </a:pPr>
            <a:r>
              <a:rPr b="1" lang="en-US" sz="3200" spc="-1" strike="noStrike">
                <a:solidFill>
                  <a:srgbClr val="330066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PIM-SM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71" name="TextShape 3"/>
          <p:cNvSpPr txBox="1"/>
          <p:nvPr/>
        </p:nvSpPr>
        <p:spPr>
          <a:xfrm>
            <a:off x="457200" y="1719360"/>
            <a:ext cx="8229240" cy="441144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343080" indent="-342720">
              <a:lnSpc>
                <a:spcPct val="90000"/>
              </a:lnSpc>
              <a:buClr>
                <a:srgbClr val="330066"/>
              </a:buClr>
              <a:buSzPct val="70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Směrovače na straně přijímačů se připojují k PIM-SM stromu s pomocí explicitních zpráv JOIN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720">
              <a:lnSpc>
                <a:spcPct val="90000"/>
              </a:lnSpc>
              <a:buClr>
                <a:srgbClr val="330066"/>
              </a:buClr>
              <a:buSzPct val="70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PIM-SM RP jsou směrovače, kde se lze připojit na zdroje vysílání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720">
              <a:lnSpc>
                <a:spcPct val="90000"/>
              </a:lnSpc>
              <a:buClr>
                <a:srgbClr val="330066"/>
              </a:buClr>
              <a:buSzPct val="70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Vysílače se registrují u jednoho nebo více RP, přijímače hledají na RP vysílání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720">
              <a:lnSpc>
                <a:spcPct val="90000"/>
              </a:lnSpc>
              <a:buClr>
                <a:srgbClr val="330066"/>
              </a:buClr>
              <a:buSzPct val="70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V prvou chvíli se příjemce připojí přes další směrovače k RP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720">
              <a:lnSpc>
                <a:spcPct val="90000"/>
              </a:lnSpc>
              <a:buClr>
                <a:srgbClr val="330066"/>
              </a:buClr>
              <a:buSzPct val="70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Poslední směrovač u příjemce může připojení ke zdroji optimalizovat (sdílený strom – source-based strom)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720">
              <a:lnSpc>
                <a:spcPct val="90000"/>
              </a:lnSpc>
              <a:buClr>
                <a:srgbClr val="330066"/>
              </a:buClr>
              <a:buSzPct val="70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Prevence přetížení RP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4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TextShape 1"/>
          <p:cNvSpPr txBox="1"/>
          <p:nvPr/>
        </p:nvSpPr>
        <p:spPr>
          <a:xfrm>
            <a:off x="457200" y="6248520"/>
            <a:ext cx="2133360" cy="45684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100000"/>
              </a:lnSpc>
            </a:pPr>
            <a:r>
              <a:rPr b="0" lang="en-US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3/1/16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573" name="TextShape 2"/>
          <p:cNvSpPr txBox="1"/>
          <p:nvPr/>
        </p:nvSpPr>
        <p:spPr>
          <a:xfrm>
            <a:off x="457200" y="122400"/>
            <a:ext cx="7543440" cy="129492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>
              <a:lnSpc>
                <a:spcPct val="100000"/>
              </a:lnSpc>
            </a:pPr>
            <a:r>
              <a:rPr b="1" lang="en-US" sz="3200" spc="-1" strike="noStrike">
                <a:solidFill>
                  <a:srgbClr val="330066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PIM-SM - Konfigurace RP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74" name="TextShape 3"/>
          <p:cNvSpPr txBox="1"/>
          <p:nvPr/>
        </p:nvSpPr>
        <p:spPr>
          <a:xfrm>
            <a:off x="457200" y="1719360"/>
            <a:ext cx="8229240" cy="441144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343080" indent="-342720">
              <a:lnSpc>
                <a:spcPct val="90000"/>
              </a:lnSpc>
              <a:buClr>
                <a:srgbClr val="330066"/>
              </a:buClr>
              <a:buSzPct val="70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Jako RP může být konfigurováno více uzlů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720">
              <a:lnSpc>
                <a:spcPct val="90000"/>
              </a:lnSpc>
              <a:buClr>
                <a:srgbClr val="330066"/>
              </a:buClr>
              <a:buSzPct val="70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Různé RP mohou sloužit různým skupinám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720">
              <a:lnSpc>
                <a:spcPct val="90000"/>
              </a:lnSpc>
              <a:buClr>
                <a:srgbClr val="330066"/>
              </a:buClr>
              <a:buSzPct val="70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Konfigurace 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692280" indent="-347400">
              <a:lnSpc>
                <a:spcPct val="90000"/>
              </a:lnSpc>
              <a:buClr>
                <a:srgbClr val="669999"/>
              </a:buClr>
              <a:buSzPct val="70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Statická Static RP configuration) – do „listových“ směrovačů se zapíší adresy RP v doméně ručně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692280" indent="-347400">
              <a:lnSpc>
                <a:spcPct val="90000"/>
              </a:lnSpc>
              <a:buClr>
                <a:srgbClr val="669999"/>
              </a:buClr>
              <a:buSzPct val="70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Automatická (Auto RP) – využívá skupinové adresy 224.0.1.39 a 224.0.1.40 k šíření „nabídky“ RP záplavově mezi PIM směrovači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692280" indent="-347400">
              <a:lnSpc>
                <a:spcPct val="90000"/>
              </a:lnSpc>
              <a:buClr>
                <a:srgbClr val="669999"/>
              </a:buClr>
              <a:buSzPct val="70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Bootstrap Router (BSR) – množina kandidátů na RP, broadcast (RFC 5059)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692280" indent="-347400">
              <a:lnSpc>
                <a:spcPct val="90000"/>
              </a:lnSpc>
              <a:buClr>
                <a:srgbClr val="669999"/>
              </a:buClr>
              <a:buSzPct val="70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Anycast-RP -  MSDP (RFC 3446), PIM (4610) – sdílení zatížení RP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4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TextShape 1"/>
          <p:cNvSpPr txBox="1"/>
          <p:nvPr/>
        </p:nvSpPr>
        <p:spPr>
          <a:xfrm>
            <a:off x="457200" y="6248520"/>
            <a:ext cx="2133360" cy="45684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100000"/>
              </a:lnSpc>
            </a:pPr>
            <a:r>
              <a:rPr b="0" lang="en-US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3/1/16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576" name="TextShape 2"/>
          <p:cNvSpPr txBox="1"/>
          <p:nvPr/>
        </p:nvSpPr>
        <p:spPr>
          <a:xfrm>
            <a:off x="457200" y="122400"/>
            <a:ext cx="7543440" cy="129492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>
              <a:lnSpc>
                <a:spcPct val="100000"/>
              </a:lnSpc>
            </a:pPr>
            <a:r>
              <a:rPr b="1" lang="en-US" sz="3200" spc="-1" strike="noStrike">
                <a:solidFill>
                  <a:srgbClr val="330066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PIM-SM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577" name="Picture 5" descr=""/>
          <p:cNvPicPr/>
          <p:nvPr/>
        </p:nvPicPr>
        <p:blipFill>
          <a:blip r:embed="rId1"/>
          <a:stretch/>
        </p:blipFill>
        <p:spPr>
          <a:xfrm>
            <a:off x="1043640" y="1628640"/>
            <a:ext cx="6321240" cy="4784400"/>
          </a:xfrm>
          <a:prstGeom prst="rect">
            <a:avLst/>
          </a:prstGeom>
          <a:ln>
            <a:noFill/>
          </a:ln>
        </p:spPr>
      </p:pic>
    </p:spTree>
  </p:cSld>
</p:sld>
</file>

<file path=ppt/slides/slide4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TextShape 1"/>
          <p:cNvSpPr txBox="1"/>
          <p:nvPr/>
        </p:nvSpPr>
        <p:spPr>
          <a:xfrm>
            <a:off x="457200" y="6248520"/>
            <a:ext cx="2133360" cy="45684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100000"/>
              </a:lnSpc>
            </a:pPr>
            <a:r>
              <a:rPr b="0" lang="en-US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3/1/16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579" name="TextShape 2"/>
          <p:cNvSpPr txBox="1"/>
          <p:nvPr/>
        </p:nvSpPr>
        <p:spPr>
          <a:xfrm>
            <a:off x="457200" y="122400"/>
            <a:ext cx="7543440" cy="129492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>
              <a:lnSpc>
                <a:spcPct val="100000"/>
              </a:lnSpc>
            </a:pPr>
            <a:r>
              <a:rPr b="1" lang="en-US" sz="3200" spc="-1" strike="noStrike">
                <a:solidFill>
                  <a:srgbClr val="330066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PIM-SM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580" name="Picture 4" descr=""/>
          <p:cNvPicPr/>
          <p:nvPr/>
        </p:nvPicPr>
        <p:blipFill>
          <a:blip r:embed="rId1"/>
          <a:stretch/>
        </p:blipFill>
        <p:spPr>
          <a:xfrm>
            <a:off x="1043640" y="1484640"/>
            <a:ext cx="6284520" cy="4868640"/>
          </a:xfrm>
          <a:prstGeom prst="rect">
            <a:avLst/>
          </a:prstGeom>
          <a:ln>
            <a:noFill/>
          </a:ln>
        </p:spPr>
      </p:pic>
    </p:spTree>
  </p:cSld>
</p:sld>
</file>

<file path=ppt/slides/slide4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TextShape 1"/>
          <p:cNvSpPr txBox="1"/>
          <p:nvPr/>
        </p:nvSpPr>
        <p:spPr>
          <a:xfrm>
            <a:off x="457200" y="6248520"/>
            <a:ext cx="2133360" cy="45684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100000"/>
              </a:lnSpc>
            </a:pPr>
            <a:r>
              <a:rPr b="0" lang="en-US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3/1/16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582" name="TextShape 2"/>
          <p:cNvSpPr txBox="1"/>
          <p:nvPr/>
        </p:nvSpPr>
        <p:spPr>
          <a:xfrm>
            <a:off x="457200" y="122400"/>
            <a:ext cx="7543440" cy="129492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>
              <a:lnSpc>
                <a:spcPct val="100000"/>
              </a:lnSpc>
            </a:pPr>
            <a:r>
              <a:rPr b="1" lang="en-US" sz="3200" spc="-1" strike="noStrike">
                <a:solidFill>
                  <a:srgbClr val="330066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PIM-SM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583" name="Picture 4" descr=""/>
          <p:cNvPicPr/>
          <p:nvPr/>
        </p:nvPicPr>
        <p:blipFill>
          <a:blip r:embed="rId1"/>
          <a:stretch/>
        </p:blipFill>
        <p:spPr>
          <a:xfrm>
            <a:off x="1160280" y="1604520"/>
            <a:ext cx="6244920" cy="4765320"/>
          </a:xfrm>
          <a:prstGeom prst="rect">
            <a:avLst/>
          </a:prstGeom>
          <a:ln>
            <a:noFill/>
          </a:ln>
        </p:spPr>
      </p:pic>
    </p:spTree>
  </p:cSld>
</p:sld>
</file>

<file path=ppt/slides/slide4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" name="TextShape 1"/>
          <p:cNvSpPr txBox="1"/>
          <p:nvPr/>
        </p:nvSpPr>
        <p:spPr>
          <a:xfrm>
            <a:off x="457200" y="6248520"/>
            <a:ext cx="2133360" cy="45684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100000"/>
              </a:lnSpc>
            </a:pPr>
            <a:r>
              <a:rPr b="0" lang="en-US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3/1/16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585" name="TextShape 2"/>
          <p:cNvSpPr txBox="1"/>
          <p:nvPr/>
        </p:nvSpPr>
        <p:spPr>
          <a:xfrm>
            <a:off x="457200" y="122400"/>
            <a:ext cx="7543440" cy="129492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>
              <a:lnSpc>
                <a:spcPct val="100000"/>
              </a:lnSpc>
            </a:pPr>
            <a:r>
              <a:rPr b="1" lang="en-US" sz="3200" spc="-1" strike="noStrike">
                <a:solidFill>
                  <a:srgbClr val="330066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Příklad- PIM-SM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586" name="Picture 4" descr=""/>
          <p:cNvPicPr/>
          <p:nvPr/>
        </p:nvPicPr>
        <p:blipFill>
          <a:blip r:embed="rId1"/>
          <a:stretch/>
        </p:blipFill>
        <p:spPr>
          <a:xfrm>
            <a:off x="1152000" y="1628640"/>
            <a:ext cx="6397200" cy="4887720"/>
          </a:xfrm>
          <a:prstGeom prst="rect">
            <a:avLst/>
          </a:prstGeom>
          <a:ln>
            <a:noFill/>
          </a:ln>
        </p:spPr>
      </p:pic>
    </p:spTree>
  </p:cSld>
</p:sld>
</file>

<file path=ppt/slides/slide4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" name="TextShape 1"/>
          <p:cNvSpPr txBox="1"/>
          <p:nvPr/>
        </p:nvSpPr>
        <p:spPr>
          <a:xfrm>
            <a:off x="457200" y="6248520"/>
            <a:ext cx="2133360" cy="45684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100000"/>
              </a:lnSpc>
            </a:pPr>
            <a:r>
              <a:rPr b="0" lang="en-US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3/1/16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588" name="TextShape 2"/>
          <p:cNvSpPr txBox="1"/>
          <p:nvPr/>
        </p:nvSpPr>
        <p:spPr>
          <a:xfrm>
            <a:off x="457200" y="122400"/>
            <a:ext cx="7543440" cy="129492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>
              <a:lnSpc>
                <a:spcPct val="100000"/>
              </a:lnSpc>
            </a:pPr>
            <a:r>
              <a:rPr b="1" lang="en-US" sz="3200" spc="-1" strike="noStrike">
                <a:solidFill>
                  <a:srgbClr val="330066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Příklad- PIM-SM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589" name="Picture 3" descr=""/>
          <p:cNvPicPr/>
          <p:nvPr/>
        </p:nvPicPr>
        <p:blipFill>
          <a:blip r:embed="rId1"/>
          <a:stretch/>
        </p:blipFill>
        <p:spPr>
          <a:xfrm>
            <a:off x="1166760" y="1627560"/>
            <a:ext cx="6359040" cy="4878000"/>
          </a:xfrm>
          <a:prstGeom prst="rect">
            <a:avLst/>
          </a:prstGeom>
          <a:ln>
            <a:noFill/>
          </a:ln>
        </p:spPr>
      </p:pic>
    </p:spTree>
  </p:cSld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TextShape 1"/>
          <p:cNvSpPr txBox="1"/>
          <p:nvPr/>
        </p:nvSpPr>
        <p:spPr>
          <a:xfrm>
            <a:off x="457200" y="6248520"/>
            <a:ext cx="2133360" cy="45684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100000"/>
              </a:lnSpc>
            </a:pPr>
            <a:r>
              <a:rPr b="0" lang="en-US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3/1/16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16" name="TextShape 2"/>
          <p:cNvSpPr txBox="1"/>
          <p:nvPr/>
        </p:nvSpPr>
        <p:spPr>
          <a:xfrm>
            <a:off x="457200" y="122400"/>
            <a:ext cx="7543440" cy="129492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>
              <a:lnSpc>
                <a:spcPct val="100000"/>
              </a:lnSpc>
            </a:pPr>
            <a:r>
              <a:rPr b="1" lang="en-US" sz="3200" spc="-1" strike="noStrike">
                <a:solidFill>
                  <a:srgbClr val="330066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Aplikace multicastu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17" name="TextShape 3"/>
          <p:cNvSpPr txBox="1"/>
          <p:nvPr/>
        </p:nvSpPr>
        <p:spPr>
          <a:xfrm>
            <a:off x="457200" y="1719360"/>
            <a:ext cx="8229240" cy="441144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343080" indent="-342720">
              <a:lnSpc>
                <a:spcPct val="100000"/>
              </a:lnSpc>
              <a:buClr>
                <a:srgbClr val="330066"/>
              </a:buClr>
              <a:buSzPct val="70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Základní rozdělení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692280" indent="-347400">
              <a:lnSpc>
                <a:spcPct val="100000"/>
              </a:lnSpc>
              <a:buClr>
                <a:srgbClr val="669999"/>
              </a:buClr>
              <a:buSzPct val="70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RT aplikace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692280" indent="-347400">
              <a:lnSpc>
                <a:spcPct val="100000"/>
              </a:lnSpc>
              <a:buClr>
                <a:srgbClr val="669999"/>
              </a:buClr>
              <a:buSzPct val="70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Non-RT aplikace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330066"/>
              </a:buClr>
              <a:buSzPct val="70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Obnova textových informací (noviny, sport, počasí, …)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330066"/>
              </a:buClr>
              <a:buSzPct val="70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Distance learning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330066"/>
              </a:buClr>
              <a:buSzPct val="70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Konfigurace skupin zařízení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330066"/>
              </a:buClr>
              <a:buSzPct val="70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Telekonferencing (zvuk, video, sdílená tabule, textový editor, …)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330066"/>
              </a:buClr>
              <a:buSzPct val="70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Distribuované interaktivní hry a simulace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330066"/>
              </a:buClr>
              <a:buSzPct val="70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Doručování el.pošty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330066"/>
              </a:buClr>
              <a:buSzPct val="70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Distribuce programového vybavení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330066"/>
              </a:buClr>
              <a:buSzPct val="70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Obnova vyrovnávacích pamětí (cache)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330066"/>
              </a:buClr>
              <a:buSzPct val="70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Replikace databází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5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TextShape 1"/>
          <p:cNvSpPr txBox="1"/>
          <p:nvPr/>
        </p:nvSpPr>
        <p:spPr>
          <a:xfrm>
            <a:off x="457200" y="6248520"/>
            <a:ext cx="2133360" cy="45684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100000"/>
              </a:lnSpc>
            </a:pPr>
            <a:r>
              <a:rPr b="0" lang="en-US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3/1/16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591" name="TextShape 2"/>
          <p:cNvSpPr txBox="1"/>
          <p:nvPr/>
        </p:nvSpPr>
        <p:spPr>
          <a:xfrm>
            <a:off x="457200" y="122400"/>
            <a:ext cx="7543440" cy="129492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>
              <a:lnSpc>
                <a:spcPct val="100000"/>
              </a:lnSpc>
            </a:pPr>
            <a:r>
              <a:rPr b="1" lang="en-US" sz="3200" spc="-1" strike="noStrike">
                <a:solidFill>
                  <a:srgbClr val="330066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Příklad- PIM-SM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592" name="Picture 3" descr=""/>
          <p:cNvPicPr/>
          <p:nvPr/>
        </p:nvPicPr>
        <p:blipFill>
          <a:blip r:embed="rId1"/>
          <a:stretch/>
        </p:blipFill>
        <p:spPr>
          <a:xfrm>
            <a:off x="1043640" y="1484640"/>
            <a:ext cx="6359040" cy="4858920"/>
          </a:xfrm>
          <a:prstGeom prst="rect">
            <a:avLst/>
          </a:prstGeom>
          <a:ln>
            <a:noFill/>
          </a:ln>
        </p:spPr>
      </p:pic>
    </p:spTree>
  </p:cSld>
</p:sld>
</file>

<file path=ppt/slides/slide5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" name="TextShape 1"/>
          <p:cNvSpPr txBox="1"/>
          <p:nvPr/>
        </p:nvSpPr>
        <p:spPr>
          <a:xfrm>
            <a:off x="457200" y="6248520"/>
            <a:ext cx="2133360" cy="45684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100000"/>
              </a:lnSpc>
            </a:pPr>
            <a:r>
              <a:rPr b="0" lang="en-US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3/1/16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594" name="TextShape 2"/>
          <p:cNvSpPr txBox="1"/>
          <p:nvPr/>
        </p:nvSpPr>
        <p:spPr>
          <a:xfrm>
            <a:off x="457200" y="122400"/>
            <a:ext cx="7543440" cy="129492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>
              <a:lnSpc>
                <a:spcPct val="100000"/>
              </a:lnSpc>
            </a:pPr>
            <a:r>
              <a:rPr b="1" lang="en-US" sz="3200" spc="-1" strike="noStrike">
                <a:solidFill>
                  <a:srgbClr val="330066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Příklad- PIM-SM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595" name="Picture 3" descr=""/>
          <p:cNvPicPr/>
          <p:nvPr/>
        </p:nvPicPr>
        <p:blipFill>
          <a:blip r:embed="rId1"/>
          <a:stretch/>
        </p:blipFill>
        <p:spPr>
          <a:xfrm>
            <a:off x="1043640" y="1603800"/>
            <a:ext cx="6359040" cy="4831920"/>
          </a:xfrm>
          <a:prstGeom prst="rect">
            <a:avLst/>
          </a:prstGeom>
          <a:ln>
            <a:noFill/>
          </a:ln>
        </p:spPr>
      </p:pic>
    </p:spTree>
  </p:cSld>
</p:sld>
</file>

<file path=ppt/slides/slide5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" name="TextShape 1"/>
          <p:cNvSpPr txBox="1"/>
          <p:nvPr/>
        </p:nvSpPr>
        <p:spPr>
          <a:xfrm>
            <a:off x="457200" y="6248520"/>
            <a:ext cx="2133360" cy="45684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100000"/>
              </a:lnSpc>
            </a:pPr>
            <a:r>
              <a:rPr b="0" lang="en-US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3/1/16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597" name="TextShape 2"/>
          <p:cNvSpPr txBox="1"/>
          <p:nvPr/>
        </p:nvSpPr>
        <p:spPr>
          <a:xfrm>
            <a:off x="457200" y="122400"/>
            <a:ext cx="7543440" cy="129492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>
              <a:lnSpc>
                <a:spcPct val="100000"/>
              </a:lnSpc>
            </a:pPr>
            <a:r>
              <a:rPr b="1" lang="en-US" sz="3200" spc="-1" strike="noStrike">
                <a:solidFill>
                  <a:srgbClr val="330066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Příklad- PIM-SM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598" name="Picture 3" descr=""/>
          <p:cNvPicPr/>
          <p:nvPr/>
        </p:nvPicPr>
        <p:blipFill>
          <a:blip r:embed="rId1"/>
          <a:stretch/>
        </p:blipFill>
        <p:spPr>
          <a:xfrm>
            <a:off x="1043640" y="1628640"/>
            <a:ext cx="6359040" cy="4851000"/>
          </a:xfrm>
          <a:prstGeom prst="rect">
            <a:avLst/>
          </a:prstGeom>
          <a:ln>
            <a:noFill/>
          </a:ln>
        </p:spPr>
      </p:pic>
    </p:spTree>
  </p:cSld>
</p:sld>
</file>

<file path=ppt/slides/slide5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" name="TextShape 1"/>
          <p:cNvSpPr txBox="1"/>
          <p:nvPr/>
        </p:nvSpPr>
        <p:spPr>
          <a:xfrm>
            <a:off x="457200" y="6248520"/>
            <a:ext cx="2133360" cy="45684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100000"/>
              </a:lnSpc>
            </a:pPr>
            <a:r>
              <a:rPr b="0" lang="en-US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3/1/16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600" name="TextShape 2"/>
          <p:cNvSpPr txBox="1"/>
          <p:nvPr/>
        </p:nvSpPr>
        <p:spPr>
          <a:xfrm>
            <a:off x="457200" y="122400"/>
            <a:ext cx="7543440" cy="129492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>
              <a:lnSpc>
                <a:spcPct val="100000"/>
              </a:lnSpc>
            </a:pPr>
            <a:r>
              <a:rPr b="1" lang="en-US" sz="3200" spc="-1" strike="noStrike">
                <a:solidFill>
                  <a:srgbClr val="330066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Příklad- PIM-SM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601" name="Picture 3" descr=""/>
          <p:cNvPicPr/>
          <p:nvPr/>
        </p:nvPicPr>
        <p:blipFill>
          <a:blip r:embed="rId1"/>
          <a:stretch/>
        </p:blipFill>
        <p:spPr>
          <a:xfrm>
            <a:off x="1158480" y="1595520"/>
            <a:ext cx="6321240" cy="4849560"/>
          </a:xfrm>
          <a:prstGeom prst="rect">
            <a:avLst/>
          </a:prstGeom>
          <a:ln>
            <a:noFill/>
          </a:ln>
        </p:spPr>
      </p:pic>
    </p:spTree>
  </p:cSld>
</p:sld>
</file>

<file path=ppt/slides/slide5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" name="TextShape 1"/>
          <p:cNvSpPr txBox="1"/>
          <p:nvPr/>
        </p:nvSpPr>
        <p:spPr>
          <a:xfrm>
            <a:off x="457200" y="6248520"/>
            <a:ext cx="2133360" cy="45684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100000"/>
              </a:lnSpc>
            </a:pPr>
            <a:r>
              <a:rPr b="0" lang="en-US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3/1/16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603" name="TextShape 2"/>
          <p:cNvSpPr txBox="1"/>
          <p:nvPr/>
        </p:nvSpPr>
        <p:spPr>
          <a:xfrm>
            <a:off x="457200" y="122400"/>
            <a:ext cx="7543440" cy="129492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>
              <a:lnSpc>
                <a:spcPct val="100000"/>
              </a:lnSpc>
            </a:pPr>
            <a:r>
              <a:rPr b="1" lang="en-US" sz="3200" spc="-1" strike="noStrike">
                <a:solidFill>
                  <a:srgbClr val="330066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Příklad- PIM-SM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604" name="Picture 3" descr=""/>
          <p:cNvPicPr/>
          <p:nvPr/>
        </p:nvPicPr>
        <p:blipFill>
          <a:blip r:embed="rId1"/>
          <a:stretch/>
        </p:blipFill>
        <p:spPr>
          <a:xfrm>
            <a:off x="1187280" y="1595880"/>
            <a:ext cx="6321240" cy="4868640"/>
          </a:xfrm>
          <a:prstGeom prst="rect">
            <a:avLst/>
          </a:prstGeom>
          <a:ln>
            <a:noFill/>
          </a:ln>
        </p:spPr>
      </p:pic>
    </p:spTree>
  </p:cSld>
</p:sld>
</file>

<file path=ppt/slides/slide5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" name="TextShape 1"/>
          <p:cNvSpPr txBox="1"/>
          <p:nvPr/>
        </p:nvSpPr>
        <p:spPr>
          <a:xfrm>
            <a:off x="457200" y="6248520"/>
            <a:ext cx="2133360" cy="45684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100000"/>
              </a:lnSpc>
            </a:pPr>
            <a:r>
              <a:rPr b="0" lang="en-US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3/1/16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606" name="TextShape 2"/>
          <p:cNvSpPr txBox="1"/>
          <p:nvPr/>
        </p:nvSpPr>
        <p:spPr>
          <a:xfrm>
            <a:off x="457200" y="122400"/>
            <a:ext cx="7543440" cy="129492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>
              <a:lnSpc>
                <a:spcPct val="100000"/>
              </a:lnSpc>
            </a:pPr>
            <a:r>
              <a:rPr b="1" lang="en-US" sz="3200" spc="-1" strike="noStrike">
                <a:solidFill>
                  <a:srgbClr val="330066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Příklad- PIM-SM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607" name="Picture 3" descr=""/>
          <p:cNvPicPr/>
          <p:nvPr/>
        </p:nvPicPr>
        <p:blipFill>
          <a:blip r:embed="rId1"/>
          <a:stretch/>
        </p:blipFill>
        <p:spPr>
          <a:xfrm>
            <a:off x="1159200" y="1683360"/>
            <a:ext cx="6359040" cy="4811400"/>
          </a:xfrm>
          <a:prstGeom prst="rect">
            <a:avLst/>
          </a:prstGeom>
          <a:ln>
            <a:noFill/>
          </a:ln>
        </p:spPr>
      </p:pic>
    </p:spTree>
  </p:cSld>
</p:sld>
</file>

<file path=ppt/slides/slide5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" name="TextShape 1"/>
          <p:cNvSpPr txBox="1"/>
          <p:nvPr/>
        </p:nvSpPr>
        <p:spPr>
          <a:xfrm>
            <a:off x="457200" y="6248520"/>
            <a:ext cx="2133360" cy="45684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100000"/>
              </a:lnSpc>
            </a:pPr>
            <a:r>
              <a:rPr b="0" lang="en-US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3/1/16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609" name="TextShape 2"/>
          <p:cNvSpPr txBox="1"/>
          <p:nvPr/>
        </p:nvSpPr>
        <p:spPr>
          <a:xfrm>
            <a:off x="457200" y="122400"/>
            <a:ext cx="7543440" cy="129492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>
              <a:lnSpc>
                <a:spcPct val="100000"/>
              </a:lnSpc>
            </a:pPr>
            <a:r>
              <a:rPr b="1" lang="en-US" sz="3200" spc="-1" strike="noStrike">
                <a:solidFill>
                  <a:srgbClr val="330066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Příklad- PIM-SM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610" name="Picture 3" descr=""/>
          <p:cNvPicPr/>
          <p:nvPr/>
        </p:nvPicPr>
        <p:blipFill>
          <a:blip r:embed="rId1"/>
          <a:stretch/>
        </p:blipFill>
        <p:spPr>
          <a:xfrm>
            <a:off x="1187280" y="1628640"/>
            <a:ext cx="6359040" cy="4831920"/>
          </a:xfrm>
          <a:prstGeom prst="rect">
            <a:avLst/>
          </a:prstGeom>
          <a:ln>
            <a:noFill/>
          </a:ln>
        </p:spPr>
      </p:pic>
    </p:spTree>
  </p:cSld>
</p:sld>
</file>

<file path=ppt/slides/slide5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" name="TextShape 1"/>
          <p:cNvSpPr txBox="1"/>
          <p:nvPr/>
        </p:nvSpPr>
        <p:spPr>
          <a:xfrm>
            <a:off x="457200" y="6248520"/>
            <a:ext cx="2133360" cy="45684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100000"/>
              </a:lnSpc>
            </a:pPr>
            <a:r>
              <a:rPr b="0" lang="en-US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3/1/16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612" name="TextShape 2"/>
          <p:cNvSpPr txBox="1"/>
          <p:nvPr/>
        </p:nvSpPr>
        <p:spPr>
          <a:xfrm>
            <a:off x="457200" y="122400"/>
            <a:ext cx="7543440" cy="129492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>
              <a:lnSpc>
                <a:spcPct val="100000"/>
              </a:lnSpc>
            </a:pPr>
            <a:r>
              <a:rPr b="1" lang="en-US" sz="3200" spc="-1" strike="noStrike">
                <a:solidFill>
                  <a:srgbClr val="330066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Příklad- PIM-SM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613" name="Picture 3" descr=""/>
          <p:cNvPicPr/>
          <p:nvPr/>
        </p:nvPicPr>
        <p:blipFill>
          <a:blip r:embed="rId1"/>
          <a:stretch/>
        </p:blipFill>
        <p:spPr>
          <a:xfrm>
            <a:off x="1187280" y="1619640"/>
            <a:ext cx="6359040" cy="4858920"/>
          </a:xfrm>
          <a:prstGeom prst="rect">
            <a:avLst/>
          </a:prstGeom>
          <a:ln>
            <a:noFill/>
          </a:ln>
        </p:spPr>
      </p:pic>
    </p:spTree>
  </p:cSld>
</p:sld>
</file>

<file path=ppt/slides/slide5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" name="TextShape 1"/>
          <p:cNvSpPr txBox="1"/>
          <p:nvPr/>
        </p:nvSpPr>
        <p:spPr>
          <a:xfrm>
            <a:off x="457200" y="6248520"/>
            <a:ext cx="2133360" cy="45684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100000"/>
              </a:lnSpc>
            </a:pPr>
            <a:r>
              <a:rPr b="0" lang="en-US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3/1/16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615" name="TextShape 2"/>
          <p:cNvSpPr txBox="1"/>
          <p:nvPr/>
        </p:nvSpPr>
        <p:spPr>
          <a:xfrm>
            <a:off x="457200" y="122400"/>
            <a:ext cx="7543440" cy="129492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>
              <a:lnSpc>
                <a:spcPct val="100000"/>
              </a:lnSpc>
            </a:pPr>
            <a:r>
              <a:rPr b="1" lang="en-US" sz="3200" spc="-1" strike="noStrike">
                <a:solidFill>
                  <a:srgbClr val="330066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Příklad- PIM-SM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616" name="Picture 3" descr=""/>
          <p:cNvPicPr/>
          <p:nvPr/>
        </p:nvPicPr>
        <p:blipFill>
          <a:blip r:embed="rId1"/>
          <a:stretch/>
        </p:blipFill>
        <p:spPr>
          <a:xfrm>
            <a:off x="1187280" y="1628640"/>
            <a:ext cx="6321240" cy="4858920"/>
          </a:xfrm>
          <a:prstGeom prst="rect">
            <a:avLst/>
          </a:prstGeom>
          <a:ln>
            <a:noFill/>
          </a:ln>
        </p:spPr>
      </p:pic>
    </p:spTree>
  </p:cSld>
</p:sld>
</file>

<file path=ppt/slides/slide5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" name="TextShape 1"/>
          <p:cNvSpPr txBox="1"/>
          <p:nvPr/>
        </p:nvSpPr>
        <p:spPr>
          <a:xfrm>
            <a:off x="457200" y="6248520"/>
            <a:ext cx="2133360" cy="45684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100000"/>
              </a:lnSpc>
            </a:pPr>
            <a:r>
              <a:rPr b="0" lang="en-US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3/1/16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618" name="TextShape 2"/>
          <p:cNvSpPr txBox="1"/>
          <p:nvPr/>
        </p:nvSpPr>
        <p:spPr>
          <a:xfrm>
            <a:off x="457200" y="122400"/>
            <a:ext cx="7543440" cy="129492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>
              <a:lnSpc>
                <a:spcPct val="100000"/>
              </a:lnSpc>
            </a:pPr>
            <a:r>
              <a:rPr b="1" lang="en-US" sz="3200" spc="-1" strike="noStrike">
                <a:solidFill>
                  <a:srgbClr val="330066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Příklad- PIM-SM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619" name="Picture 3" descr=""/>
          <p:cNvPicPr/>
          <p:nvPr/>
        </p:nvPicPr>
        <p:blipFill>
          <a:blip r:embed="rId1"/>
          <a:stretch/>
        </p:blipFill>
        <p:spPr>
          <a:xfrm>
            <a:off x="1187280" y="1628640"/>
            <a:ext cx="6321240" cy="4851000"/>
          </a:xfrm>
          <a:prstGeom prst="rect">
            <a:avLst/>
          </a:prstGeom>
          <a:ln>
            <a:noFill/>
          </a:ln>
        </p:spPr>
      </p:pic>
    </p:spTree>
  </p:cSld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TextShape 1"/>
          <p:cNvSpPr txBox="1"/>
          <p:nvPr/>
        </p:nvSpPr>
        <p:spPr>
          <a:xfrm>
            <a:off x="457200" y="6248520"/>
            <a:ext cx="2133360" cy="45684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100000"/>
              </a:lnSpc>
            </a:pPr>
            <a:r>
              <a:rPr b="0" lang="en-US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3/1/16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19" name="TextShape 2"/>
          <p:cNvSpPr txBox="1"/>
          <p:nvPr/>
        </p:nvSpPr>
        <p:spPr>
          <a:xfrm>
            <a:off x="457200" y="122400"/>
            <a:ext cx="7543440" cy="129492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>
              <a:lnSpc>
                <a:spcPct val="100000"/>
              </a:lnSpc>
            </a:pPr>
            <a:r>
              <a:rPr b="1" lang="en-US" sz="3200" spc="-1" strike="noStrike">
                <a:solidFill>
                  <a:srgbClr val="330066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Architektura IP multicastu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20" name="CustomShape 3"/>
          <p:cNvSpPr/>
          <p:nvPr/>
        </p:nvSpPr>
        <p:spPr>
          <a:xfrm>
            <a:off x="762120" y="1828800"/>
            <a:ext cx="7467120" cy="4266720"/>
          </a:xfrm>
          <a:prstGeom prst="rect">
            <a:avLst/>
          </a:prstGeom>
          <a:solidFill>
            <a:srgbClr val="ffffff"/>
          </a:solidFill>
          <a:ln w="9360">
            <a:solidFill>
              <a:schemeClr val="tx1"/>
            </a:solidFill>
            <a:miter/>
          </a:ln>
          <a:effectLst>
            <a:outerShdw algn="ctr" dir="2700000" dist="107763" rotWithShape="0">
              <a:schemeClr val="bg2"/>
            </a:outerShdw>
          </a:effectLst>
        </p:spPr>
        <p:style>
          <a:lnRef idx="0"/>
          <a:fillRef idx="0"/>
          <a:effectRef idx="0"/>
          <a:fontRef idx="minor"/>
        </p:style>
      </p:sp>
      <p:sp>
        <p:nvSpPr>
          <p:cNvPr id="421" name="CustomShape 4"/>
          <p:cNvSpPr/>
          <p:nvPr/>
        </p:nvSpPr>
        <p:spPr>
          <a:xfrm>
            <a:off x="5454720" y="2286000"/>
            <a:ext cx="391680" cy="371160"/>
          </a:xfrm>
          <a:prstGeom prst="rect">
            <a:avLst/>
          </a:prstGeom>
          <a:solidFill>
            <a:schemeClr val="bg1"/>
          </a:solidFill>
          <a:ln w="25560">
            <a:solidFill>
              <a:schemeClr val="tx1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422" name="CustomShape 5"/>
          <p:cNvSpPr/>
          <p:nvPr/>
        </p:nvSpPr>
        <p:spPr>
          <a:xfrm>
            <a:off x="7588080" y="2286000"/>
            <a:ext cx="391680" cy="371160"/>
          </a:xfrm>
          <a:prstGeom prst="rect">
            <a:avLst/>
          </a:prstGeom>
          <a:solidFill>
            <a:schemeClr val="bg1"/>
          </a:solidFill>
          <a:ln w="25560">
            <a:solidFill>
              <a:schemeClr val="tx1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423" name="Line 6"/>
          <p:cNvSpPr/>
          <p:nvPr/>
        </p:nvSpPr>
        <p:spPr>
          <a:xfrm>
            <a:off x="5454360" y="2577960"/>
            <a:ext cx="392400" cy="1440"/>
          </a:xfrm>
          <a:prstGeom prst="line">
            <a:avLst/>
          </a:prstGeom>
          <a:ln w="2556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24" name="Line 7"/>
          <p:cNvSpPr/>
          <p:nvPr/>
        </p:nvSpPr>
        <p:spPr>
          <a:xfrm>
            <a:off x="7588080" y="2577960"/>
            <a:ext cx="392040" cy="1440"/>
          </a:xfrm>
          <a:prstGeom prst="line">
            <a:avLst/>
          </a:prstGeom>
          <a:ln w="2556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25" name="Line 8"/>
          <p:cNvSpPr/>
          <p:nvPr/>
        </p:nvSpPr>
        <p:spPr>
          <a:xfrm>
            <a:off x="5670360" y="2743200"/>
            <a:ext cx="1440" cy="438120"/>
          </a:xfrm>
          <a:prstGeom prst="line">
            <a:avLst/>
          </a:prstGeom>
          <a:ln w="2556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26" name="Line 9"/>
          <p:cNvSpPr/>
          <p:nvPr/>
        </p:nvSpPr>
        <p:spPr>
          <a:xfrm>
            <a:off x="7804080" y="2743200"/>
            <a:ext cx="1440" cy="438120"/>
          </a:xfrm>
          <a:prstGeom prst="line">
            <a:avLst/>
          </a:prstGeom>
          <a:ln w="2556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27" name="Line 10"/>
          <p:cNvSpPr/>
          <p:nvPr/>
        </p:nvSpPr>
        <p:spPr>
          <a:xfrm>
            <a:off x="5327640" y="3263760"/>
            <a:ext cx="2558880" cy="1440"/>
          </a:xfrm>
          <a:prstGeom prst="line">
            <a:avLst/>
          </a:prstGeom>
          <a:ln w="7632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28" name="Line 11"/>
          <p:cNvSpPr/>
          <p:nvPr/>
        </p:nvSpPr>
        <p:spPr>
          <a:xfrm>
            <a:off x="5898960" y="3276360"/>
            <a:ext cx="1440" cy="306360"/>
          </a:xfrm>
          <a:prstGeom prst="line">
            <a:avLst/>
          </a:prstGeom>
          <a:ln w="2556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29" name="Line 12"/>
          <p:cNvSpPr/>
          <p:nvPr/>
        </p:nvSpPr>
        <p:spPr>
          <a:xfrm>
            <a:off x="7575480" y="3276360"/>
            <a:ext cx="1440" cy="306360"/>
          </a:xfrm>
          <a:prstGeom prst="line">
            <a:avLst/>
          </a:prstGeom>
          <a:ln w="2556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30" name="CustomShape 13"/>
          <p:cNvSpPr/>
          <p:nvPr/>
        </p:nvSpPr>
        <p:spPr>
          <a:xfrm>
            <a:off x="6188760" y="2305080"/>
            <a:ext cx="1027800" cy="393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360" rIns="90360" tIns="44280" bIns="44280"/>
          <a:p>
            <a:pPr algn="ctr">
              <a:lnSpc>
                <a:spcPct val="100000"/>
              </a:lnSpc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počítače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31" name="CustomShape 14"/>
          <p:cNvSpPr/>
          <p:nvPr/>
        </p:nvSpPr>
        <p:spPr>
          <a:xfrm>
            <a:off x="6057360" y="3753000"/>
            <a:ext cx="1266840" cy="393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360" rIns="90360" tIns="44280" bIns="44280"/>
          <a:p>
            <a:pPr algn="ctr">
              <a:lnSpc>
                <a:spcPct val="100000"/>
              </a:lnSpc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směrovače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32" name="Line 15"/>
          <p:cNvSpPr/>
          <p:nvPr/>
        </p:nvSpPr>
        <p:spPr>
          <a:xfrm flipH="1">
            <a:off x="7105320" y="3886200"/>
            <a:ext cx="438480" cy="1290600"/>
          </a:xfrm>
          <a:prstGeom prst="line">
            <a:avLst/>
          </a:prstGeom>
          <a:ln w="2556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33" name="Line 16"/>
          <p:cNvSpPr/>
          <p:nvPr/>
        </p:nvSpPr>
        <p:spPr>
          <a:xfrm>
            <a:off x="5911560" y="3886200"/>
            <a:ext cx="1082880" cy="1290600"/>
          </a:xfrm>
          <a:prstGeom prst="line">
            <a:avLst/>
          </a:prstGeom>
          <a:ln w="2556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34" name="Line 17"/>
          <p:cNvSpPr/>
          <p:nvPr/>
        </p:nvSpPr>
        <p:spPr>
          <a:xfrm flipH="1">
            <a:off x="5429160" y="3886200"/>
            <a:ext cx="438120" cy="1225440"/>
          </a:xfrm>
          <a:prstGeom prst="line">
            <a:avLst/>
          </a:prstGeom>
          <a:ln cap="rnd" w="25560">
            <a:solidFill>
              <a:schemeClr val="tx1"/>
            </a:solidFill>
            <a:custDash>
              <a:ds d="400000" sp="300000"/>
            </a:custDash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35" name="Line 18"/>
          <p:cNvSpPr/>
          <p:nvPr/>
        </p:nvSpPr>
        <p:spPr>
          <a:xfrm flipH="1">
            <a:off x="6800760" y="5410080"/>
            <a:ext cx="299880" cy="765000"/>
          </a:xfrm>
          <a:prstGeom prst="line">
            <a:avLst/>
          </a:prstGeom>
          <a:ln cap="rnd" w="25560">
            <a:solidFill>
              <a:schemeClr val="tx1"/>
            </a:solidFill>
            <a:custDash>
              <a:ds d="400000" sp="300000"/>
            </a:custDash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36" name="Line 19"/>
          <p:cNvSpPr/>
          <p:nvPr/>
        </p:nvSpPr>
        <p:spPr>
          <a:xfrm>
            <a:off x="7130880" y="5410080"/>
            <a:ext cx="442800" cy="722160"/>
          </a:xfrm>
          <a:prstGeom prst="line">
            <a:avLst/>
          </a:prstGeom>
          <a:ln cap="rnd" w="25560">
            <a:solidFill>
              <a:schemeClr val="tx1"/>
            </a:solidFill>
            <a:custDash>
              <a:ds d="400000" sp="300000"/>
            </a:custDash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37" name="CustomShape 20"/>
          <p:cNvSpPr/>
          <p:nvPr/>
        </p:nvSpPr>
        <p:spPr>
          <a:xfrm>
            <a:off x="919080" y="2819520"/>
            <a:ext cx="3936960" cy="819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360" rIns="90360" tIns="44280" bIns="44280"/>
          <a:p>
            <a:pPr algn="ctr">
              <a:lnSpc>
                <a:spcPct val="100000"/>
              </a:lnSpc>
            </a:pPr>
            <a:r>
              <a:rPr b="1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Protokol pro registraci hostů</a:t>
            </a:r>
            <a:r>
              <a:rPr b="1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
</a:t>
            </a:r>
            <a:r>
              <a:rPr b="1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(IGMP)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38" name="CustomShape 21"/>
          <p:cNvSpPr/>
          <p:nvPr/>
        </p:nvSpPr>
        <p:spPr>
          <a:xfrm>
            <a:off x="1169640" y="3962520"/>
            <a:ext cx="3478320" cy="1551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360" rIns="90360" tIns="44280" bIns="44280"/>
          <a:p>
            <a:pPr algn="ctr">
              <a:lnSpc>
                <a:spcPct val="100000"/>
              </a:lnSpc>
            </a:pPr>
            <a:r>
              <a:rPr b="1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Protokoly pro směrování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r>
              <a:rPr b="1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- interní, externí </a:t>
            </a:r>
            <a:r>
              <a:rPr b="1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
</a:t>
            </a:r>
            <a:r>
              <a:rPr b="1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(PIM, MOSPF, DVMRP, 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BGMP)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39" name="CustomShape 22"/>
          <p:cNvSpPr/>
          <p:nvPr/>
        </p:nvSpPr>
        <p:spPr>
          <a:xfrm>
            <a:off x="5683320" y="3657600"/>
            <a:ext cx="391680" cy="371160"/>
          </a:xfrm>
          <a:prstGeom prst="ellipse">
            <a:avLst/>
          </a:prstGeom>
          <a:solidFill>
            <a:schemeClr val="bg1"/>
          </a:solidFill>
          <a:ln w="2556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40" name="CustomShape 23"/>
          <p:cNvSpPr/>
          <p:nvPr/>
        </p:nvSpPr>
        <p:spPr>
          <a:xfrm>
            <a:off x="7359480" y="3657600"/>
            <a:ext cx="391680" cy="371160"/>
          </a:xfrm>
          <a:prstGeom prst="ellipse">
            <a:avLst/>
          </a:prstGeom>
          <a:solidFill>
            <a:schemeClr val="bg1"/>
          </a:solidFill>
          <a:ln w="2556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41" name="CustomShape 24"/>
          <p:cNvSpPr/>
          <p:nvPr/>
        </p:nvSpPr>
        <p:spPr>
          <a:xfrm>
            <a:off x="6902280" y="5181480"/>
            <a:ext cx="391680" cy="371160"/>
          </a:xfrm>
          <a:prstGeom prst="ellipse">
            <a:avLst/>
          </a:prstGeom>
          <a:solidFill>
            <a:schemeClr val="bg1"/>
          </a:solidFill>
          <a:ln w="2556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42" name="Line 25"/>
          <p:cNvSpPr/>
          <p:nvPr/>
        </p:nvSpPr>
        <p:spPr>
          <a:xfrm>
            <a:off x="4876560" y="3657600"/>
            <a:ext cx="1800" cy="2207880"/>
          </a:xfrm>
          <a:prstGeom prst="line">
            <a:avLst/>
          </a:prstGeom>
          <a:ln w="38160">
            <a:solidFill>
              <a:srgbClr val="ff33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43" name="Line 26"/>
          <p:cNvSpPr/>
          <p:nvPr/>
        </p:nvSpPr>
        <p:spPr>
          <a:xfrm>
            <a:off x="4876560" y="3504960"/>
            <a:ext cx="276120" cy="1800"/>
          </a:xfrm>
          <a:prstGeom prst="line">
            <a:avLst/>
          </a:prstGeom>
          <a:ln w="38160">
            <a:solidFill>
              <a:srgbClr val="ff33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44" name="Line 27"/>
          <p:cNvSpPr/>
          <p:nvPr/>
        </p:nvSpPr>
        <p:spPr>
          <a:xfrm>
            <a:off x="4876560" y="5867280"/>
            <a:ext cx="276120" cy="1440"/>
          </a:xfrm>
          <a:prstGeom prst="line">
            <a:avLst/>
          </a:prstGeom>
          <a:ln w="38160">
            <a:solidFill>
              <a:srgbClr val="ff33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45" name="Line 28"/>
          <p:cNvSpPr/>
          <p:nvPr/>
        </p:nvSpPr>
        <p:spPr>
          <a:xfrm>
            <a:off x="4876560" y="2590560"/>
            <a:ext cx="360" cy="914400"/>
          </a:xfrm>
          <a:prstGeom prst="line">
            <a:avLst/>
          </a:prstGeom>
          <a:ln w="38160">
            <a:solidFill>
              <a:srgbClr val="ff33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46" name="Line 29"/>
          <p:cNvSpPr/>
          <p:nvPr/>
        </p:nvSpPr>
        <p:spPr>
          <a:xfrm>
            <a:off x="4876560" y="2590560"/>
            <a:ext cx="276120" cy="1800"/>
          </a:xfrm>
          <a:prstGeom prst="line">
            <a:avLst/>
          </a:prstGeom>
          <a:ln w="38160">
            <a:solidFill>
              <a:srgbClr val="ff33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47" name="Line 30"/>
          <p:cNvSpPr/>
          <p:nvPr/>
        </p:nvSpPr>
        <p:spPr>
          <a:xfrm>
            <a:off x="4876560" y="3657600"/>
            <a:ext cx="276120" cy="1440"/>
          </a:xfrm>
          <a:prstGeom prst="line">
            <a:avLst/>
          </a:prstGeom>
          <a:ln w="38160">
            <a:solidFill>
              <a:srgbClr val="ff33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48" name="Line 31"/>
          <p:cNvSpPr/>
          <p:nvPr/>
        </p:nvSpPr>
        <p:spPr>
          <a:xfrm>
            <a:off x="4876560" y="2590560"/>
            <a:ext cx="276120" cy="1800"/>
          </a:xfrm>
          <a:prstGeom prst="line">
            <a:avLst/>
          </a:prstGeom>
          <a:ln w="38160">
            <a:solidFill>
              <a:srgbClr val="ff33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49" name="Line 32"/>
          <p:cNvSpPr/>
          <p:nvPr/>
        </p:nvSpPr>
        <p:spPr>
          <a:xfrm>
            <a:off x="4876560" y="2590560"/>
            <a:ext cx="276120" cy="1800"/>
          </a:xfrm>
          <a:prstGeom prst="line">
            <a:avLst/>
          </a:prstGeom>
          <a:ln w="38160">
            <a:solidFill>
              <a:srgbClr val="ff33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50" name="CustomShape 33"/>
          <p:cNvSpPr/>
          <p:nvPr/>
        </p:nvSpPr>
        <p:spPr>
          <a:xfrm>
            <a:off x="916560" y="1905120"/>
            <a:ext cx="3892680" cy="819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360" rIns="90360" tIns="44280" bIns="44280"/>
          <a:p>
            <a:pPr algn="ctr">
              <a:lnSpc>
                <a:spcPct val="100000"/>
              </a:lnSpc>
            </a:pPr>
            <a:r>
              <a:rPr b="1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Servisní model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(adresování, zpracování dat)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51" name="Line 34"/>
          <p:cNvSpPr/>
          <p:nvPr/>
        </p:nvSpPr>
        <p:spPr>
          <a:xfrm>
            <a:off x="3962160" y="2361960"/>
            <a:ext cx="1219320" cy="0"/>
          </a:xfrm>
          <a:prstGeom prst="line">
            <a:avLst/>
          </a:prstGeom>
          <a:ln w="38160">
            <a:solidFill>
              <a:srgbClr val="ff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</p:spTree>
  </p:cSld>
</p:sld>
</file>

<file path=ppt/slides/slide6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" name="TextShape 1"/>
          <p:cNvSpPr txBox="1"/>
          <p:nvPr/>
        </p:nvSpPr>
        <p:spPr>
          <a:xfrm>
            <a:off x="457200" y="6248520"/>
            <a:ext cx="2133360" cy="45684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100000"/>
              </a:lnSpc>
            </a:pPr>
            <a:r>
              <a:rPr b="0" lang="en-US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3/1/16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621" name="TextShape 2"/>
          <p:cNvSpPr txBox="1"/>
          <p:nvPr/>
        </p:nvSpPr>
        <p:spPr>
          <a:xfrm>
            <a:off x="457200" y="122400"/>
            <a:ext cx="7543440" cy="129492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>
              <a:lnSpc>
                <a:spcPct val="100000"/>
              </a:lnSpc>
            </a:pPr>
            <a:r>
              <a:rPr b="1" lang="en-US" sz="3200" spc="-1" strike="noStrike">
                <a:solidFill>
                  <a:srgbClr val="330066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Příklad- PIM-SM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622" name="Picture 3" descr=""/>
          <p:cNvPicPr/>
          <p:nvPr/>
        </p:nvPicPr>
        <p:blipFill>
          <a:blip r:embed="rId1"/>
          <a:stretch/>
        </p:blipFill>
        <p:spPr>
          <a:xfrm>
            <a:off x="1187280" y="1611720"/>
            <a:ext cx="6359040" cy="4831920"/>
          </a:xfrm>
          <a:prstGeom prst="rect">
            <a:avLst/>
          </a:prstGeom>
          <a:ln>
            <a:noFill/>
          </a:ln>
        </p:spPr>
      </p:pic>
    </p:spTree>
  </p:cSld>
</p:sld>
</file>

<file path=ppt/slides/slide6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" name="TextShape 1"/>
          <p:cNvSpPr txBox="1"/>
          <p:nvPr/>
        </p:nvSpPr>
        <p:spPr>
          <a:xfrm>
            <a:off x="457200" y="6248520"/>
            <a:ext cx="2133360" cy="45684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100000"/>
              </a:lnSpc>
            </a:pPr>
            <a:r>
              <a:rPr b="0" lang="en-US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3/1/16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624" name="TextShape 2"/>
          <p:cNvSpPr txBox="1"/>
          <p:nvPr/>
        </p:nvSpPr>
        <p:spPr>
          <a:xfrm>
            <a:off x="457200" y="122400"/>
            <a:ext cx="7543440" cy="129492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>
              <a:lnSpc>
                <a:spcPct val="100000"/>
              </a:lnSpc>
            </a:pPr>
            <a:r>
              <a:rPr b="1" lang="en-US" sz="3200" spc="-1" strike="noStrike">
                <a:solidFill>
                  <a:srgbClr val="330066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PIM-SSM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25" name="TextShape 3"/>
          <p:cNvSpPr txBox="1"/>
          <p:nvPr/>
        </p:nvSpPr>
        <p:spPr>
          <a:xfrm>
            <a:off x="457200" y="1719360"/>
            <a:ext cx="8229240" cy="441144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343080" indent="-342720">
              <a:lnSpc>
                <a:spcPct val="100000"/>
              </a:lnSpc>
              <a:buClr>
                <a:srgbClr val="330066"/>
              </a:buClr>
              <a:buSzPct val="70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Předpokládá jeden zdroj vysílání pro skupinu (SSM)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692280" indent="-347400">
              <a:lnSpc>
                <a:spcPct val="100000"/>
              </a:lnSpc>
              <a:buClr>
                <a:srgbClr val="669999"/>
              </a:buClr>
              <a:buSzPct val="70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Např. videokonference, vysílání televize, rozhlasu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330066"/>
              </a:buClr>
              <a:buSzPct val="70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Jednodušší než PIM-SM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330066"/>
              </a:buClr>
              <a:buSzPct val="70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Může budovat jeden optimální doručovací strom od zdroje vysílání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6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" name="TextShape 1"/>
          <p:cNvSpPr txBox="1"/>
          <p:nvPr/>
        </p:nvSpPr>
        <p:spPr>
          <a:xfrm>
            <a:off x="457200" y="6248520"/>
            <a:ext cx="2133360" cy="45684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100000"/>
              </a:lnSpc>
            </a:pPr>
            <a:r>
              <a:rPr b="0" lang="en-US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3/1/16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627" name="TextShape 2"/>
          <p:cNvSpPr txBox="1"/>
          <p:nvPr/>
        </p:nvSpPr>
        <p:spPr>
          <a:xfrm>
            <a:off x="457200" y="122400"/>
            <a:ext cx="7543440" cy="129492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>
              <a:lnSpc>
                <a:spcPct val="100000"/>
              </a:lnSpc>
            </a:pPr>
            <a:r>
              <a:rPr b="1" lang="en-US" sz="3200" spc="-1" strike="noStrike">
                <a:solidFill>
                  <a:srgbClr val="330066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AS - Autonomous System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28" name="TextShape 3"/>
          <p:cNvSpPr txBox="1"/>
          <p:nvPr/>
        </p:nvSpPr>
        <p:spPr>
          <a:xfrm>
            <a:off x="457200" y="1719360"/>
            <a:ext cx="8229240" cy="441144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343080" indent="-342720">
              <a:lnSpc>
                <a:spcPct val="100000"/>
              </a:lnSpc>
              <a:buClr>
                <a:srgbClr val="330066"/>
              </a:buClr>
              <a:buSzPct val="70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Soubor IP sítí a směrovačů pod kontrolou jedné entity, prezentovaná společnou směrovací politikou do Internetu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330066"/>
              </a:buClr>
              <a:buSzPct val="70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K AS musí být přiřazeno ASN (AS number), které je použito při směrování pomocí BGP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330066"/>
              </a:buClr>
              <a:buSzPct val="70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ASN jednoznačně identifikuje AS v Internetu (16 bitů)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330066"/>
              </a:buClr>
              <a:buSzPct val="70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ASN 64512 až 65534 mohou být použity privátně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330066"/>
              </a:buClr>
              <a:buSzPct val="70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ASN 0 a 65535 jsou rezervované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330066"/>
              </a:buClr>
              <a:buSzPct val="70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Cesnet ASN 2852 (16 bitů)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330066"/>
              </a:buClr>
              <a:buSzPct val="70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1/2006 – cca 40000 obsazených (3500 za rok)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330066"/>
              </a:buClr>
              <a:buSzPct val="70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RFC 4893 – 32 bitů ASN (číslo.číslo RIPE 3.0 až 3.1023)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330066"/>
              </a:buClr>
              <a:buSzPct val="70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Nová verze BGP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330066"/>
              </a:buClr>
              <a:buSzPct val="70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Multihomed (více AS), stub (jedna AS), transit (přenosová AS)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6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" name="TextShape 1"/>
          <p:cNvSpPr txBox="1"/>
          <p:nvPr/>
        </p:nvSpPr>
        <p:spPr>
          <a:xfrm>
            <a:off x="457200" y="6248520"/>
            <a:ext cx="2133360" cy="45684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100000"/>
              </a:lnSpc>
            </a:pPr>
            <a:r>
              <a:rPr b="0" lang="en-US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3/1/16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630" name="TextShape 2"/>
          <p:cNvSpPr txBox="1"/>
          <p:nvPr/>
        </p:nvSpPr>
        <p:spPr>
          <a:xfrm>
            <a:off x="457200" y="122400"/>
            <a:ext cx="7543440" cy="129492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>
              <a:lnSpc>
                <a:spcPct val="100000"/>
              </a:lnSpc>
            </a:pPr>
            <a:r>
              <a:rPr b="1" lang="en-US" sz="3200" spc="-1" strike="noStrike">
                <a:solidFill>
                  <a:srgbClr val="330066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Multicast mezi oblastmi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31" name="TextShape 3"/>
          <p:cNvSpPr txBox="1"/>
          <p:nvPr/>
        </p:nvSpPr>
        <p:spPr>
          <a:xfrm>
            <a:off x="457200" y="1719360"/>
            <a:ext cx="8229240" cy="441144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343080" indent="-342720">
              <a:lnSpc>
                <a:spcPct val="100000"/>
              </a:lnSpc>
              <a:buClr>
                <a:srgbClr val="330066"/>
              </a:buClr>
              <a:buSzPct val="70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V jedné AS (Autonomous System) jeden RP (Randevous Point)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330066"/>
              </a:buClr>
              <a:buSzPct val="70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Uvnitř používá interní protokol směrování (PIM-SM, DVMRP)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330066"/>
              </a:buClr>
              <a:buSzPct val="70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Dvě možnosti řešení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692280" indent="-347400">
              <a:lnSpc>
                <a:spcPct val="100000"/>
              </a:lnSpc>
              <a:buClr>
                <a:srgbClr val="669999"/>
              </a:buClr>
              <a:buSzPct val="70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MSDP (Multicast Discovery Protocol) – distribuce informace o doručovacích stromech (RFC3618)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692280" indent="-347400">
              <a:lnSpc>
                <a:spcPct val="100000"/>
              </a:lnSpc>
              <a:buClr>
                <a:srgbClr val="669999"/>
              </a:buClr>
              <a:buSzPct val="70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MBGP (Multicast Border Gateway Protocol) – sdílení stromů mezi doménami (RFC 2858)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6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2" name="TextShape 1"/>
          <p:cNvSpPr txBox="1"/>
          <p:nvPr/>
        </p:nvSpPr>
        <p:spPr>
          <a:xfrm>
            <a:off x="457200" y="6248520"/>
            <a:ext cx="2133360" cy="45684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100000"/>
              </a:lnSpc>
            </a:pPr>
            <a:r>
              <a:rPr b="0" lang="en-US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3/1/16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633" name="TextShape 2"/>
          <p:cNvSpPr txBox="1"/>
          <p:nvPr/>
        </p:nvSpPr>
        <p:spPr>
          <a:xfrm>
            <a:off x="457200" y="122400"/>
            <a:ext cx="7543440" cy="129492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>
              <a:lnSpc>
                <a:spcPct val="100000"/>
              </a:lnSpc>
            </a:pPr>
            <a:r>
              <a:rPr b="1" lang="en-US" sz="3200" spc="-1" strike="noStrike">
                <a:solidFill>
                  <a:srgbClr val="330066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MSDP </a:t>
            </a:r>
            <a:r>
              <a:rPr b="1" lang="en-US" sz="3200" spc="-1" strike="noStrike">
                <a:solidFill>
                  <a:srgbClr val="330066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
</a:t>
            </a:r>
            <a:r>
              <a:rPr b="1" lang="en-US" sz="3200" spc="-1" strike="noStrike">
                <a:solidFill>
                  <a:srgbClr val="330066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Multicast Source Discovery Protocol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34" name="TextShape 3"/>
          <p:cNvSpPr txBox="1"/>
          <p:nvPr/>
        </p:nvSpPr>
        <p:spPr>
          <a:xfrm>
            <a:off x="457200" y="1719360"/>
            <a:ext cx="8229240" cy="441144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343080" indent="-342720">
              <a:lnSpc>
                <a:spcPct val="100000"/>
              </a:lnSpc>
              <a:buClr>
                <a:srgbClr val="330066"/>
              </a:buClr>
              <a:buSzPct val="70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Spojuje PIM-SM oblasti (AS)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330066"/>
              </a:buClr>
              <a:buSzPct val="70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RP využívá MSDP ke zjišťování zdrojů v ostatních oblastech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330066"/>
              </a:buClr>
              <a:buSzPct val="70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Může do těchto oblastí posílat PIM join požadavky (pokud jsou lokální příjemci)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330066"/>
              </a:buClr>
              <a:buSzPct val="70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Vytváření doručovacího stromu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330066"/>
              </a:buClr>
              <a:buSzPct val="70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MSDP RP jsou propojeny pomocí TCP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330066"/>
              </a:buClr>
              <a:buSzPct val="70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Periodicky posílají zprávy „source active“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330066"/>
              </a:buClr>
              <a:buSzPct val="70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Pracuje efektivně pokud existuje několik vysílačů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6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" name="TextShape 1"/>
          <p:cNvSpPr txBox="1"/>
          <p:nvPr/>
        </p:nvSpPr>
        <p:spPr>
          <a:xfrm>
            <a:off x="457200" y="6248520"/>
            <a:ext cx="2133360" cy="45684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100000"/>
              </a:lnSpc>
            </a:pPr>
            <a:r>
              <a:rPr b="0" lang="en-US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3/1/16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636" name="TextShape 2"/>
          <p:cNvSpPr txBox="1"/>
          <p:nvPr/>
        </p:nvSpPr>
        <p:spPr>
          <a:xfrm>
            <a:off x="457200" y="122400"/>
            <a:ext cx="7543440" cy="129492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>
              <a:lnSpc>
                <a:spcPct val="100000"/>
              </a:lnSpc>
            </a:pPr>
            <a:r>
              <a:rPr b="1" lang="en-US" sz="3200" spc="-1" strike="noStrike">
                <a:solidFill>
                  <a:srgbClr val="330066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MSDP </a:t>
            </a:r>
            <a:r>
              <a:rPr b="1" lang="en-US" sz="3200" spc="-1" strike="noStrike">
                <a:solidFill>
                  <a:srgbClr val="330066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
</a:t>
            </a:r>
            <a:r>
              <a:rPr b="1" lang="en-US" sz="3200" spc="-1" strike="noStrike">
                <a:solidFill>
                  <a:srgbClr val="330066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Multicast Source Discovery Protocol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637" name="Picture 3" descr=""/>
          <p:cNvPicPr/>
          <p:nvPr/>
        </p:nvPicPr>
        <p:blipFill>
          <a:blip r:embed="rId1"/>
          <a:stretch/>
        </p:blipFill>
        <p:spPr>
          <a:xfrm>
            <a:off x="900000" y="1557360"/>
            <a:ext cx="7569000" cy="4654080"/>
          </a:xfrm>
          <a:prstGeom prst="rect">
            <a:avLst/>
          </a:prstGeom>
          <a:ln>
            <a:noFill/>
          </a:ln>
        </p:spPr>
      </p:pic>
    </p:spTree>
  </p:cSld>
</p:sld>
</file>

<file path=ppt/slides/slide6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" name="TextShape 1"/>
          <p:cNvSpPr txBox="1"/>
          <p:nvPr/>
        </p:nvSpPr>
        <p:spPr>
          <a:xfrm>
            <a:off x="457200" y="6248520"/>
            <a:ext cx="2133360" cy="45684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100000"/>
              </a:lnSpc>
            </a:pPr>
            <a:r>
              <a:rPr b="0" lang="en-US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3/1/16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639" name="TextShape 2"/>
          <p:cNvSpPr txBox="1"/>
          <p:nvPr/>
        </p:nvSpPr>
        <p:spPr>
          <a:xfrm>
            <a:off x="457200" y="122400"/>
            <a:ext cx="7543440" cy="129492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>
              <a:lnSpc>
                <a:spcPct val="100000"/>
              </a:lnSpc>
            </a:pPr>
            <a:r>
              <a:rPr b="1" lang="en-US" sz="3200" spc="-1" strike="noStrike">
                <a:solidFill>
                  <a:srgbClr val="330066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MSDP </a:t>
            </a:r>
            <a:r>
              <a:rPr b="1" lang="en-US" sz="3200" spc="-1" strike="noStrike">
                <a:solidFill>
                  <a:srgbClr val="330066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
</a:t>
            </a:r>
            <a:r>
              <a:rPr b="1" lang="en-US" sz="3200" spc="-1" strike="noStrike">
                <a:solidFill>
                  <a:srgbClr val="330066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Multicast Source Discovery Protocol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640" name="Picture 2" descr=""/>
          <p:cNvPicPr/>
          <p:nvPr/>
        </p:nvPicPr>
        <p:blipFill>
          <a:blip r:embed="rId1"/>
          <a:stretch/>
        </p:blipFill>
        <p:spPr>
          <a:xfrm>
            <a:off x="1403640" y="1556640"/>
            <a:ext cx="5528520" cy="4690440"/>
          </a:xfrm>
          <a:prstGeom prst="rect">
            <a:avLst/>
          </a:prstGeom>
          <a:ln>
            <a:noFill/>
          </a:ln>
        </p:spPr>
      </p:pic>
    </p:spTree>
  </p:cSld>
</p:sld>
</file>

<file path=ppt/slides/slide6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" name="TextShape 1"/>
          <p:cNvSpPr txBox="1"/>
          <p:nvPr/>
        </p:nvSpPr>
        <p:spPr>
          <a:xfrm>
            <a:off x="457200" y="6248520"/>
            <a:ext cx="2133360" cy="45684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100000"/>
              </a:lnSpc>
            </a:pPr>
            <a:r>
              <a:rPr b="0" lang="en-US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3/1/16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642" name="TextShape 2"/>
          <p:cNvSpPr txBox="1"/>
          <p:nvPr/>
        </p:nvSpPr>
        <p:spPr>
          <a:xfrm>
            <a:off x="457200" y="122400"/>
            <a:ext cx="7543440" cy="129492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>
              <a:lnSpc>
                <a:spcPct val="100000"/>
              </a:lnSpc>
            </a:pPr>
            <a:r>
              <a:rPr b="1" lang="en-US" sz="2800" spc="-1" strike="noStrike">
                <a:solidFill>
                  <a:srgbClr val="330066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MBGP</a:t>
            </a:r>
            <a:r>
              <a:rPr b="1" lang="en-US" sz="2800" spc="-1" strike="noStrike">
                <a:solidFill>
                  <a:srgbClr val="330066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
</a:t>
            </a:r>
            <a:r>
              <a:rPr b="1" lang="en-US" sz="2800" spc="-1" strike="noStrike">
                <a:solidFill>
                  <a:srgbClr val="330066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Multicast Border Gateway Routing Protocol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43" name="TextShape 3"/>
          <p:cNvSpPr txBox="1"/>
          <p:nvPr/>
        </p:nvSpPr>
        <p:spPr>
          <a:xfrm>
            <a:off x="457200" y="1719360"/>
            <a:ext cx="8229240" cy="441144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343080" indent="-342720">
              <a:lnSpc>
                <a:spcPct val="100000"/>
              </a:lnSpc>
              <a:buClr>
                <a:srgbClr val="330066"/>
              </a:buClr>
              <a:buSzPct val="70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Někdy též Multiprotocol BGP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330066"/>
              </a:buClr>
              <a:buSzPct val="70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Oddělené směrování od unicast směrování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330066"/>
              </a:buClr>
              <a:buSzPct val="70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Podporuje IPv4 i IPv6 adresování, unicast i multicast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330066"/>
              </a:buClr>
              <a:buSzPct val="70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Vytváří sdílený strom pro každou skupinu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330066"/>
              </a:buClr>
              <a:buSzPct val="70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Mezi členy BGP se přenáší data pomocí TCP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330066"/>
              </a:buClr>
              <a:buSzPct val="70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Distribuuje cesty do AS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6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" name="TextShape 1"/>
          <p:cNvSpPr txBox="1"/>
          <p:nvPr/>
        </p:nvSpPr>
        <p:spPr>
          <a:xfrm>
            <a:off x="457200" y="6248520"/>
            <a:ext cx="2133360" cy="45684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100000"/>
              </a:lnSpc>
            </a:pPr>
            <a:r>
              <a:rPr b="0" lang="en-US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3/1/16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645" name="TextShape 2"/>
          <p:cNvSpPr txBox="1"/>
          <p:nvPr/>
        </p:nvSpPr>
        <p:spPr>
          <a:xfrm>
            <a:off x="457200" y="122400"/>
            <a:ext cx="7543440" cy="129492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>
              <a:lnSpc>
                <a:spcPct val="100000"/>
              </a:lnSpc>
            </a:pPr>
            <a:r>
              <a:rPr b="1" lang="en-US" sz="2800" spc="-1" strike="noStrike">
                <a:solidFill>
                  <a:srgbClr val="330066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BGMP</a:t>
            </a:r>
            <a:r>
              <a:rPr b="1" lang="en-US" sz="2800" spc="-1" strike="noStrike">
                <a:solidFill>
                  <a:srgbClr val="330066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
</a:t>
            </a:r>
            <a:r>
              <a:rPr b="1" lang="en-US" sz="2800" spc="-1" strike="noStrike">
                <a:solidFill>
                  <a:srgbClr val="330066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Border Gateway Multicast Routing protocol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646" name="Picture 3" descr=""/>
          <p:cNvPicPr/>
          <p:nvPr/>
        </p:nvPicPr>
        <p:blipFill>
          <a:blip r:embed="rId1"/>
          <a:stretch/>
        </p:blipFill>
        <p:spPr>
          <a:xfrm>
            <a:off x="1403280" y="1557360"/>
            <a:ext cx="5832000" cy="4687560"/>
          </a:xfrm>
          <a:prstGeom prst="rect">
            <a:avLst/>
          </a:prstGeom>
          <a:ln>
            <a:noFill/>
          </a:ln>
        </p:spPr>
      </p:pic>
    </p:spTree>
  </p:cSld>
</p:sld>
</file>

<file path=ppt/slides/slide6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7" name="TextShape 1"/>
          <p:cNvSpPr txBox="1"/>
          <p:nvPr/>
        </p:nvSpPr>
        <p:spPr>
          <a:xfrm>
            <a:off x="457200" y="6248520"/>
            <a:ext cx="2133360" cy="45684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100000"/>
              </a:lnSpc>
            </a:pPr>
            <a:r>
              <a:rPr b="0" lang="en-US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3/1/16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648" name="TextShape 2"/>
          <p:cNvSpPr txBox="1"/>
          <p:nvPr/>
        </p:nvSpPr>
        <p:spPr>
          <a:xfrm>
            <a:off x="457200" y="122400"/>
            <a:ext cx="7543440" cy="129492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>
              <a:lnSpc>
                <a:spcPct val="100000"/>
              </a:lnSpc>
            </a:pPr>
            <a:r>
              <a:rPr b="1" lang="en-US" sz="3200" spc="-1" strike="noStrike">
                <a:solidFill>
                  <a:srgbClr val="330066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Přidělování multicast adres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49" name="TextShape 3"/>
          <p:cNvSpPr txBox="1"/>
          <p:nvPr/>
        </p:nvSpPr>
        <p:spPr>
          <a:xfrm>
            <a:off x="457200" y="1719360"/>
            <a:ext cx="8229240" cy="441144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343080" indent="-342720">
              <a:lnSpc>
                <a:spcPct val="90000"/>
              </a:lnSpc>
              <a:buClr>
                <a:srgbClr val="330066"/>
              </a:buClr>
              <a:buSzPct val="70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Dynamické přidělování adres v AS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720">
              <a:lnSpc>
                <a:spcPct val="90000"/>
              </a:lnSpc>
              <a:buClr>
                <a:srgbClr val="330066"/>
              </a:buClr>
              <a:buSzPct val="70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Klient/server protokol MADCAP (Multicast Address Dynamic Client Allocation protocol), UDP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720">
              <a:lnSpc>
                <a:spcPct val="90000"/>
              </a:lnSpc>
              <a:buClr>
                <a:srgbClr val="330066"/>
              </a:buClr>
              <a:buSzPct val="70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Obdoba DHCP pro unicast adresy (DISCOVER, REQUEST, RELEASE, ACK)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720">
              <a:lnSpc>
                <a:spcPct val="90000"/>
              </a:lnSpc>
              <a:buClr>
                <a:srgbClr val="330066"/>
              </a:buClr>
              <a:buSzPct val="70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Podobné složení přenášených zpráv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720">
              <a:lnSpc>
                <a:spcPct val="90000"/>
              </a:lnSpc>
              <a:buClr>
                <a:srgbClr val="330066"/>
              </a:buClr>
              <a:buSzPct val="70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Pronájem, prodložení pronájmu, uvolnění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720">
              <a:lnSpc>
                <a:spcPct val="90000"/>
              </a:lnSpc>
              <a:buClr>
                <a:srgbClr val="330066"/>
              </a:buClr>
              <a:buSzPct val="70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Rozsah přidělování 239.251.0.0/16 Administratively Scoped Block)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720">
              <a:lnSpc>
                <a:spcPct val="90000"/>
              </a:lnSpc>
              <a:buClr>
                <a:srgbClr val="330066"/>
              </a:buClr>
              <a:buSzPct val="70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Mimo zůstávají 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692280" indent="-347400">
              <a:lnSpc>
                <a:spcPct val="90000"/>
              </a:lnSpc>
              <a:buClr>
                <a:srgbClr val="669999"/>
              </a:buClr>
              <a:buSzPct val="70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239.248.0.0/16, 239.249.0.0/16 a 239.250.0.0/16 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TextShape 1"/>
          <p:cNvSpPr txBox="1"/>
          <p:nvPr/>
        </p:nvSpPr>
        <p:spPr>
          <a:xfrm>
            <a:off x="457200" y="6248520"/>
            <a:ext cx="2133360" cy="45684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100000"/>
              </a:lnSpc>
            </a:pPr>
            <a:r>
              <a:rPr b="0" lang="en-US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3/1/16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53" name="TextShape 2"/>
          <p:cNvSpPr txBox="1"/>
          <p:nvPr/>
        </p:nvSpPr>
        <p:spPr>
          <a:xfrm>
            <a:off x="457200" y="122400"/>
            <a:ext cx="7543440" cy="129492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>
              <a:lnSpc>
                <a:spcPct val="100000"/>
              </a:lnSpc>
            </a:pPr>
            <a:r>
              <a:rPr b="1" lang="en-US" sz="3200" spc="-1" strike="noStrike">
                <a:solidFill>
                  <a:srgbClr val="330066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Architektura IP multicastu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54" name="TextShape 3"/>
          <p:cNvSpPr txBox="1"/>
          <p:nvPr/>
        </p:nvSpPr>
        <p:spPr>
          <a:xfrm>
            <a:off x="457200" y="1719360"/>
            <a:ext cx="8229240" cy="441144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343080" indent="-342720">
              <a:lnSpc>
                <a:spcPct val="90000"/>
              </a:lnSpc>
              <a:buClr>
                <a:srgbClr val="330066"/>
              </a:buClr>
              <a:buSzPct val="70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Organizace hostitelského systému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692280" indent="-347400">
              <a:lnSpc>
                <a:spcPct val="90000"/>
              </a:lnSpc>
              <a:buClr>
                <a:srgbClr val="669999"/>
              </a:buClr>
              <a:buSzPct val="70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Povolení přijímat multicast, definice multicast adresy na MAC úrovni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720">
              <a:lnSpc>
                <a:spcPct val="90000"/>
              </a:lnSpc>
              <a:buClr>
                <a:srgbClr val="330066"/>
              </a:buClr>
              <a:buSzPct val="70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Organizace (lokální směrovač – hostitelský systém)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692280" indent="-347400">
              <a:lnSpc>
                <a:spcPct val="90000"/>
              </a:lnSpc>
              <a:buClr>
                <a:srgbClr val="669999"/>
              </a:buClr>
              <a:buSzPct val="70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Protokoly pro organizaci skupin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692280" indent="-347400">
              <a:lnSpc>
                <a:spcPct val="90000"/>
              </a:lnSpc>
              <a:buClr>
                <a:srgbClr val="669999"/>
              </a:buClr>
              <a:buSzPct val="70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IGMP (Internet Group Management Protocol)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987480" indent="-293400">
              <a:lnSpc>
                <a:spcPct val="90000"/>
              </a:lnSpc>
              <a:buClr>
                <a:srgbClr val="cccc00"/>
              </a:buClr>
              <a:buSzPct val="70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Verze 1 – pouze registrace/uvolnění (RFC 1112)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987480" indent="-293400">
              <a:lnSpc>
                <a:spcPct val="90000"/>
              </a:lnSpc>
              <a:buClr>
                <a:srgbClr val="cccc00"/>
              </a:buClr>
              <a:buSzPct val="70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Verze 2 – připojení/odpojení zprávou (RFC 2236)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987480" indent="-293400">
              <a:lnSpc>
                <a:spcPct val="90000"/>
              </a:lnSpc>
              <a:buClr>
                <a:srgbClr val="cccc00"/>
              </a:buClr>
              <a:buSzPct val="70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Verze 3 – podpora Source-specific Multicast (SSM) (RFC3376)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720">
              <a:lnSpc>
                <a:spcPct val="90000"/>
              </a:lnSpc>
              <a:buClr>
                <a:srgbClr val="330066"/>
              </a:buClr>
              <a:buSzPct val="70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Skupinové směrování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692280" indent="-347400">
              <a:lnSpc>
                <a:spcPct val="90000"/>
              </a:lnSpc>
              <a:buClr>
                <a:srgbClr val="669999"/>
              </a:buClr>
              <a:buSzPct val="70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Protokoly pro skupinové směrování (PIM-DM, PIM-SM, BGMP)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7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0" name="TextShape 1"/>
          <p:cNvSpPr txBox="1"/>
          <p:nvPr/>
        </p:nvSpPr>
        <p:spPr>
          <a:xfrm>
            <a:off x="457200" y="6248520"/>
            <a:ext cx="2133360" cy="45684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100000"/>
              </a:lnSpc>
            </a:pPr>
            <a:r>
              <a:rPr b="0" lang="en-US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3/1/16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651" name="TextShape 2"/>
          <p:cNvSpPr txBox="1"/>
          <p:nvPr/>
        </p:nvSpPr>
        <p:spPr>
          <a:xfrm>
            <a:off x="457200" y="122400"/>
            <a:ext cx="7543440" cy="129492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>
              <a:lnSpc>
                <a:spcPct val="100000"/>
              </a:lnSpc>
            </a:pPr>
            <a:r>
              <a:rPr b="1" lang="en-US" sz="3200" spc="-1" strike="noStrike">
                <a:solidFill>
                  <a:srgbClr val="330066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Přidělování multicast adres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52" name="TextShape 3"/>
          <p:cNvSpPr txBox="1"/>
          <p:nvPr/>
        </p:nvSpPr>
        <p:spPr>
          <a:xfrm>
            <a:off x="457200" y="1719360"/>
            <a:ext cx="8229240" cy="441144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343080" indent="-342720">
              <a:lnSpc>
                <a:spcPct val="100000"/>
              </a:lnSpc>
              <a:buClr>
                <a:srgbClr val="330066"/>
              </a:buClr>
              <a:buSzPct val="70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MASC – Multicast Address Set Claim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330066"/>
              </a:buClr>
              <a:buSzPct val="70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Dle BGP modelu (mezi doménami)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330066"/>
              </a:buClr>
              <a:buSzPct val="70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Protokol pro hierarchické rozdělování prostoru adres (RFC2909)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330066"/>
              </a:buClr>
              <a:buSzPct val="70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Rozdělení globálního multicast prostoru na menší souvislé bloky pro jednotlivé ISP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7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" name="TextShape 1"/>
          <p:cNvSpPr txBox="1"/>
          <p:nvPr/>
        </p:nvSpPr>
        <p:spPr>
          <a:xfrm>
            <a:off x="457200" y="6248520"/>
            <a:ext cx="2133360" cy="45684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100000"/>
              </a:lnSpc>
            </a:pPr>
            <a:r>
              <a:rPr b="0" lang="en-US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3/1/16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654" name="TextShape 2"/>
          <p:cNvSpPr txBox="1"/>
          <p:nvPr/>
        </p:nvSpPr>
        <p:spPr>
          <a:xfrm>
            <a:off x="457200" y="122400"/>
            <a:ext cx="7543440" cy="129492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>
              <a:lnSpc>
                <a:spcPct val="100000"/>
              </a:lnSpc>
            </a:pPr>
            <a:r>
              <a:rPr b="1" lang="en-US" sz="3200" spc="-1" strike="noStrike">
                <a:solidFill>
                  <a:srgbClr val="330066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Přidělování multicast adres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655" name="Picture 3" descr=""/>
          <p:cNvPicPr/>
          <p:nvPr/>
        </p:nvPicPr>
        <p:blipFill>
          <a:blip r:embed="rId1"/>
          <a:stretch/>
        </p:blipFill>
        <p:spPr>
          <a:xfrm>
            <a:off x="826920" y="1557360"/>
            <a:ext cx="7273440" cy="4776480"/>
          </a:xfrm>
          <a:prstGeom prst="rect">
            <a:avLst/>
          </a:prstGeom>
          <a:ln>
            <a:noFill/>
          </a:ln>
        </p:spPr>
      </p:pic>
    </p:spTree>
  </p:cSld>
</p:sld>
</file>

<file path=ppt/slides/slide7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" name="TextShape 1"/>
          <p:cNvSpPr txBox="1"/>
          <p:nvPr/>
        </p:nvSpPr>
        <p:spPr>
          <a:xfrm>
            <a:off x="457200" y="6248520"/>
            <a:ext cx="2133360" cy="45684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100000"/>
              </a:lnSpc>
            </a:pPr>
            <a:r>
              <a:rPr b="0" lang="en-US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3/1/16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657" name="TextShape 2"/>
          <p:cNvSpPr txBox="1"/>
          <p:nvPr/>
        </p:nvSpPr>
        <p:spPr>
          <a:xfrm>
            <a:off x="457200" y="122400"/>
            <a:ext cx="7543440" cy="129492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>
              <a:lnSpc>
                <a:spcPct val="100000"/>
              </a:lnSpc>
            </a:pPr>
            <a:r>
              <a:rPr b="1" lang="en-US" sz="3200" spc="-1" strike="noStrike">
                <a:solidFill>
                  <a:srgbClr val="330066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Multicast transportní protokoly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58" name="TextShape 3"/>
          <p:cNvSpPr txBox="1"/>
          <p:nvPr/>
        </p:nvSpPr>
        <p:spPr>
          <a:xfrm>
            <a:off x="457200" y="1719360"/>
            <a:ext cx="8229240" cy="441144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343080" indent="-342720">
              <a:lnSpc>
                <a:spcPct val="90000"/>
              </a:lnSpc>
              <a:buClr>
                <a:srgbClr val="330066"/>
              </a:buClr>
              <a:buSzPct val="70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Reliable Multicast Transport Protocol (RMTP)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720">
              <a:lnSpc>
                <a:spcPct val="90000"/>
              </a:lnSpc>
              <a:buClr>
                <a:srgbClr val="330066"/>
              </a:buClr>
              <a:buSzPct val="70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Scalable Reliable Multicast (SRM)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692280" indent="-347400">
              <a:lnSpc>
                <a:spcPct val="90000"/>
              </a:lnSpc>
              <a:buClr>
                <a:srgbClr val="669999"/>
              </a:buClr>
              <a:buSzPct val="70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Nad IP, IP multicast protokol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692280" indent="-347400">
              <a:lnSpc>
                <a:spcPct val="90000"/>
              </a:lnSpc>
              <a:buClr>
                <a:srgbClr val="669999"/>
              </a:buClr>
              <a:buSzPct val="70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NACK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987480" indent="-293400">
              <a:lnSpc>
                <a:spcPct val="90000"/>
              </a:lnSpc>
              <a:buClr>
                <a:srgbClr val="cccc00"/>
              </a:buClr>
              <a:buSzPct val="70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Náhodný čas, lib. uzel, identifikace jednoznačným id 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720">
              <a:lnSpc>
                <a:spcPct val="90000"/>
              </a:lnSpc>
              <a:buClr>
                <a:srgbClr val="330066"/>
              </a:buClr>
              <a:buSzPct val="70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Uniform Reliable Group Communication Protocol (URGC)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692280" indent="-347400">
              <a:lnSpc>
                <a:spcPct val="90000"/>
              </a:lnSpc>
              <a:buClr>
                <a:srgbClr val="669999"/>
              </a:buClr>
              <a:buSzPct val="70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Atomičnost, úplné uspořádání, distribuované systémy, nad IP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692280" indent="-347400">
              <a:lnSpc>
                <a:spcPct val="90000"/>
              </a:lnSpc>
              <a:buClr>
                <a:srgbClr val="669999"/>
              </a:buClr>
              <a:buSzPct val="70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Centralizované řízení přecházející mezi členy skupiny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692280" indent="-347400">
              <a:lnSpc>
                <a:spcPct val="90000"/>
              </a:lnSpc>
              <a:buClr>
                <a:srgbClr val="669999"/>
              </a:buClr>
              <a:buSzPct val="70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Udržování historie v členech skupiny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720">
              <a:lnSpc>
                <a:spcPct val="90000"/>
              </a:lnSpc>
              <a:buClr>
                <a:srgbClr val="330066"/>
              </a:buClr>
              <a:buSzPct val="70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Multicast File Transfer Protocol (MFTP)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692280" indent="-347400">
              <a:lnSpc>
                <a:spcPct val="90000"/>
              </a:lnSpc>
              <a:buClr>
                <a:srgbClr val="669999"/>
              </a:buClr>
              <a:buSzPct val="70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nad Java API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7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9" name="TextShape 1"/>
          <p:cNvSpPr txBox="1"/>
          <p:nvPr/>
        </p:nvSpPr>
        <p:spPr>
          <a:xfrm>
            <a:off x="457200" y="6248520"/>
            <a:ext cx="2133360" cy="45684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100000"/>
              </a:lnSpc>
            </a:pPr>
            <a:r>
              <a:rPr b="0" lang="en-US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3/1/16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660" name="TextShape 2"/>
          <p:cNvSpPr txBox="1"/>
          <p:nvPr/>
        </p:nvSpPr>
        <p:spPr>
          <a:xfrm>
            <a:off x="457200" y="122400"/>
            <a:ext cx="7543440" cy="129492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>
              <a:lnSpc>
                <a:spcPct val="100000"/>
              </a:lnSpc>
            </a:pPr>
            <a:r>
              <a:rPr b="1" lang="en-US" sz="3200" spc="-1" strike="noStrike">
                <a:solidFill>
                  <a:srgbClr val="330066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Multicast aplikace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61" name="TextShape 3"/>
          <p:cNvSpPr txBox="1"/>
          <p:nvPr/>
        </p:nvSpPr>
        <p:spPr>
          <a:xfrm>
            <a:off x="457200" y="1719360"/>
            <a:ext cx="8229240" cy="441144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343080" indent="-342720">
              <a:lnSpc>
                <a:spcPct val="100000"/>
              </a:lnSpc>
              <a:buClr>
                <a:srgbClr val="330066"/>
              </a:buClr>
              <a:buSzPct val="70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sdr – session directory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692280" indent="-347400">
              <a:lnSpc>
                <a:spcPct val="100000"/>
              </a:lnSpc>
              <a:buClr>
                <a:srgbClr val="669999"/>
              </a:buClr>
              <a:buSzPct val="70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Seznam nabízených relací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692280" indent="-347400">
              <a:lnSpc>
                <a:spcPct val="100000"/>
              </a:lnSpc>
              <a:buClr>
                <a:srgbClr val="669999"/>
              </a:buClr>
              <a:buSzPct val="70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Vyvolání multicast aplikací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692280" indent="-347400">
              <a:lnSpc>
                <a:spcPct val="100000"/>
              </a:lnSpc>
              <a:buClr>
                <a:srgbClr val="669999"/>
              </a:buClr>
              <a:buSzPct val="70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Využívá adresu 224.2.127.254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692280" indent="-347400">
              <a:lnSpc>
                <a:spcPct val="100000"/>
              </a:lnSpc>
              <a:buClr>
                <a:srgbClr val="669999"/>
              </a:buClr>
              <a:buSzPct val="70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Používá protokoly sdp (pro přenos) a sap (pro popis nabídky)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330066"/>
              </a:buClr>
              <a:buSzPct val="70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vic – video conferencing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692280" indent="-347400">
              <a:lnSpc>
                <a:spcPct val="100000"/>
              </a:lnSpc>
              <a:buClr>
                <a:srgbClr val="669999"/>
              </a:buClr>
              <a:buSzPct val="70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H.261 – video komprese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330066"/>
              </a:buClr>
              <a:buSzPct val="70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vat – audio conferencing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692280" indent="-347400">
              <a:lnSpc>
                <a:spcPct val="100000"/>
              </a:lnSpc>
              <a:buClr>
                <a:srgbClr val="669999"/>
              </a:buClr>
              <a:buSzPct val="70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PCM, DVI. GSM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330066"/>
              </a:buClr>
              <a:buSzPct val="70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wb – white board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692280" indent="-347400">
              <a:lnSpc>
                <a:spcPct val="100000"/>
              </a:lnSpc>
              <a:buClr>
                <a:srgbClr val="669999"/>
              </a:buClr>
              <a:buSzPct val="70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Sdílená tabule – sdílený prostředek pro kreslení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7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2" name="TextShape 1"/>
          <p:cNvSpPr txBox="1"/>
          <p:nvPr/>
        </p:nvSpPr>
        <p:spPr>
          <a:xfrm>
            <a:off x="762120" y="457200"/>
            <a:ext cx="5703480" cy="213336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>
              <a:lnSpc>
                <a:spcPct val="100000"/>
              </a:lnSpc>
            </a:pPr>
            <a:r>
              <a:rPr b="1" lang="en-US" sz="3200" spc="-1" strike="noStrike">
                <a:solidFill>
                  <a:srgbClr val="330066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Protokoly pro spolehlivý multicast 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63" name="TextShape 2"/>
          <p:cNvSpPr txBox="1"/>
          <p:nvPr/>
        </p:nvSpPr>
        <p:spPr>
          <a:xfrm>
            <a:off x="849240" y="3049560"/>
            <a:ext cx="6248160" cy="236196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algn="r">
              <a:lnSpc>
                <a:spcPct val="100000"/>
              </a:lnSpc>
            </a:pPr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Projektování distribuovaných systémů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Ing. Jiří ledvina, CSc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7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" name="TextShape 1"/>
          <p:cNvSpPr txBox="1"/>
          <p:nvPr/>
        </p:nvSpPr>
        <p:spPr>
          <a:xfrm>
            <a:off x="457200" y="6248520"/>
            <a:ext cx="2133360" cy="45684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100000"/>
              </a:lnSpc>
            </a:pPr>
            <a:r>
              <a:rPr b="0" lang="en-US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3/1/16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665" name="TextShape 2"/>
          <p:cNvSpPr txBox="1"/>
          <p:nvPr/>
        </p:nvSpPr>
        <p:spPr>
          <a:xfrm>
            <a:off x="457200" y="122400"/>
            <a:ext cx="7543440" cy="129492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>
              <a:lnSpc>
                <a:spcPct val="100000"/>
              </a:lnSpc>
            </a:pPr>
            <a:r>
              <a:rPr b="1" lang="en-US" sz="3200" spc="-1" strike="noStrike">
                <a:solidFill>
                  <a:srgbClr val="330066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Úvod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66" name="TextShape 3"/>
          <p:cNvSpPr txBox="1"/>
          <p:nvPr/>
        </p:nvSpPr>
        <p:spPr>
          <a:xfrm>
            <a:off x="457200" y="1719360"/>
            <a:ext cx="8229240" cy="441144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343080" indent="-342720">
              <a:lnSpc>
                <a:spcPct val="100000"/>
              </a:lnSpc>
              <a:buClr>
                <a:srgbClr val="330066"/>
              </a:buClr>
              <a:buSzPct val="70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Spolehlivý multicast – nový fenomén v oblasti přenosu dat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330066"/>
              </a:buClr>
              <a:buSzPct val="70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Řeší problém mnohonásobného doručení téhož obsahu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330066"/>
              </a:buClr>
              <a:buSzPct val="70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Aplikace v oblasti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692280" indent="-347400">
              <a:lnSpc>
                <a:spcPct val="100000"/>
              </a:lnSpc>
              <a:buClr>
                <a:srgbClr val="669999"/>
              </a:buClr>
              <a:buSzPct val="70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Přenos dat v reálném čase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692280" indent="-347400">
              <a:lnSpc>
                <a:spcPct val="100000"/>
              </a:lnSpc>
              <a:buClr>
                <a:srgbClr val="669999"/>
              </a:buClr>
              <a:buSzPct val="70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Přenos objemných dat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692280" indent="-347400">
              <a:lnSpc>
                <a:spcPct val="100000"/>
              </a:lnSpc>
              <a:buClr>
                <a:srgbClr val="669999"/>
              </a:buClr>
              <a:buSzPct val="70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Opakovaný přenos dat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330066"/>
              </a:buClr>
              <a:buSzPct val="70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Nyní použití v GRID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692280" indent="-347400">
              <a:lnSpc>
                <a:spcPct val="100000"/>
              </a:lnSpc>
              <a:buClr>
                <a:srgbClr val="669999"/>
              </a:buClr>
              <a:buSzPct val="70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Řešení problému distribuce úloh do jednotlivých uzlů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7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" name="TextShape 1"/>
          <p:cNvSpPr txBox="1"/>
          <p:nvPr/>
        </p:nvSpPr>
        <p:spPr>
          <a:xfrm>
            <a:off x="457200" y="6248520"/>
            <a:ext cx="2133360" cy="45684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100000"/>
              </a:lnSpc>
            </a:pPr>
            <a:r>
              <a:rPr b="0" lang="en-US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3/1/16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668" name="TextShape 2"/>
          <p:cNvSpPr txBox="1"/>
          <p:nvPr/>
        </p:nvSpPr>
        <p:spPr>
          <a:xfrm>
            <a:off x="457200" y="122400"/>
            <a:ext cx="7543440" cy="129492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>
              <a:lnSpc>
                <a:spcPct val="100000"/>
              </a:lnSpc>
            </a:pPr>
            <a:r>
              <a:rPr b="1" lang="en-US" sz="3200" spc="-1" strike="noStrike">
                <a:solidFill>
                  <a:srgbClr val="330066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Základní možnosti realizace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69" name="TextShape 3"/>
          <p:cNvSpPr txBox="1"/>
          <p:nvPr/>
        </p:nvSpPr>
        <p:spPr>
          <a:xfrm>
            <a:off x="457200" y="1719360"/>
            <a:ext cx="8229240" cy="441144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343080" indent="-342720">
              <a:lnSpc>
                <a:spcPct val="100000"/>
              </a:lnSpc>
              <a:buClr>
                <a:srgbClr val="330066"/>
              </a:buClr>
              <a:buSzPct val="70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Spolehlivost je zajištěna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692280" indent="-347400">
              <a:lnSpc>
                <a:spcPct val="100000"/>
              </a:lnSpc>
              <a:buClr>
                <a:srgbClr val="669999"/>
              </a:buClr>
              <a:buSzPct val="70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Metodou ARQ – nevýhoda v malé škálovatelnosti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692280" indent="-347400">
              <a:lnSpc>
                <a:spcPct val="100000"/>
              </a:lnSpc>
              <a:buClr>
                <a:srgbClr val="669999"/>
              </a:buClr>
              <a:buSzPct val="70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Metodou FEC – bez zpětné vazby – není omezení na počet příjemců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330066"/>
              </a:buClr>
              <a:buSzPct val="70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Realizace multicastu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692280" indent="-347400">
              <a:lnSpc>
                <a:spcPct val="100000"/>
              </a:lnSpc>
              <a:buClr>
                <a:srgbClr val="669999"/>
              </a:buClr>
              <a:buSzPct val="70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Využití stávající architektury IP multicastu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987480" indent="-293400">
              <a:lnSpc>
                <a:spcPct val="100000"/>
              </a:lnSpc>
              <a:buClr>
                <a:srgbClr val="cccc00"/>
              </a:buClr>
              <a:buSzPct val="70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Jeden vysílač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987480" indent="-293400">
              <a:lnSpc>
                <a:spcPct val="100000"/>
              </a:lnSpc>
              <a:buClr>
                <a:srgbClr val="cccc00"/>
              </a:buClr>
              <a:buSzPct val="70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Více vysílačů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692280" indent="-347400">
              <a:lnSpc>
                <a:spcPct val="100000"/>
              </a:lnSpc>
              <a:buClr>
                <a:srgbClr val="669999"/>
              </a:buClr>
              <a:buSzPct val="70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Vytvoření překryvné (overlay) struktury nad TCP/IP sítí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7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0" name="TextShape 1"/>
          <p:cNvSpPr txBox="1"/>
          <p:nvPr/>
        </p:nvSpPr>
        <p:spPr>
          <a:xfrm>
            <a:off x="457200" y="6248520"/>
            <a:ext cx="2133360" cy="45684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100000"/>
              </a:lnSpc>
            </a:pPr>
            <a:r>
              <a:rPr b="0" lang="en-US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3/1/16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671" name="TextShape 2"/>
          <p:cNvSpPr txBox="1"/>
          <p:nvPr/>
        </p:nvSpPr>
        <p:spPr>
          <a:xfrm>
            <a:off x="457200" y="122400"/>
            <a:ext cx="7543440" cy="129492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>
              <a:lnSpc>
                <a:spcPct val="100000"/>
              </a:lnSpc>
            </a:pPr>
            <a:r>
              <a:rPr b="1" lang="en-US" sz="3200" spc="-1" strike="noStrike">
                <a:solidFill>
                  <a:srgbClr val="330066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Vlastnosti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72" name="TextShape 3"/>
          <p:cNvSpPr txBox="1"/>
          <p:nvPr/>
        </p:nvSpPr>
        <p:spPr>
          <a:xfrm>
            <a:off x="457200" y="1719360"/>
            <a:ext cx="8229240" cy="441144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343080" indent="-342720">
              <a:lnSpc>
                <a:spcPct val="100000"/>
              </a:lnSpc>
              <a:buClr>
                <a:srgbClr val="330066"/>
              </a:buClr>
              <a:buSzPct val="70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Skalabilita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692280" indent="-347400">
              <a:lnSpc>
                <a:spcPct val="100000"/>
              </a:lnSpc>
              <a:buClr>
                <a:srgbClr val="669999"/>
              </a:buClr>
              <a:buSzPct val="70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Počet příjemců nesmí zmenšovat výkonnost systému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692280" indent="-347400">
              <a:lnSpc>
                <a:spcPct val="100000"/>
              </a:lnSpc>
              <a:buClr>
                <a:srgbClr val="669999"/>
              </a:buClr>
              <a:buSzPct val="70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Tisíce až milióny příjemců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330066"/>
              </a:buClr>
              <a:buSzPct val="70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Heterogenita uzlů a kanálů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692280" indent="-347400">
              <a:lnSpc>
                <a:spcPct val="100000"/>
              </a:lnSpc>
              <a:buClr>
                <a:srgbClr val="669999"/>
              </a:buClr>
              <a:buSzPct val="70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Šířka pásma, výpočetní kapacita, ztrátovost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330066"/>
              </a:buClr>
              <a:buSzPct val="70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Heterogenita obsahu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692280" indent="-347400">
              <a:lnSpc>
                <a:spcPct val="100000"/>
              </a:lnSpc>
              <a:buClr>
                <a:srgbClr val="669999"/>
              </a:buClr>
              <a:buSzPct val="70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Možnost přenášet jakýkoliv obsah (multimédia)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330066"/>
              </a:buClr>
              <a:buSzPct val="70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Spolehlivost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692280" indent="-347400">
              <a:lnSpc>
                <a:spcPct val="100000"/>
              </a:lnSpc>
              <a:buClr>
                <a:srgbClr val="669999"/>
              </a:buClr>
              <a:buSzPct val="70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Odolnost proti ztrátě paketů, ztrátě spojení (mezi interními uzly)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330066"/>
              </a:buClr>
              <a:buSzPct val="70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Ochrana proti zahlcení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692280" indent="-347400">
              <a:lnSpc>
                <a:spcPct val="100000"/>
              </a:lnSpc>
              <a:buClr>
                <a:srgbClr val="669999"/>
              </a:buClr>
              <a:buSzPct val="70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Sdílení společných komunikačních linek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7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3" name="TextShape 1"/>
          <p:cNvSpPr txBox="1"/>
          <p:nvPr/>
        </p:nvSpPr>
        <p:spPr>
          <a:xfrm>
            <a:off x="457200" y="6248520"/>
            <a:ext cx="2133360" cy="45684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100000"/>
              </a:lnSpc>
            </a:pPr>
            <a:r>
              <a:rPr b="0" lang="en-US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3/1/16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674" name="TextShape 2"/>
          <p:cNvSpPr txBox="1"/>
          <p:nvPr/>
        </p:nvSpPr>
        <p:spPr>
          <a:xfrm>
            <a:off x="457200" y="122400"/>
            <a:ext cx="7543440" cy="129492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>
              <a:lnSpc>
                <a:spcPct val="100000"/>
              </a:lnSpc>
            </a:pPr>
            <a:r>
              <a:rPr b="1" lang="en-US" sz="3200" spc="-1" strike="noStrike">
                <a:solidFill>
                  <a:srgbClr val="330066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Model doručovacích služeb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75" name="TextShape 3"/>
          <p:cNvSpPr txBox="1"/>
          <p:nvPr/>
        </p:nvSpPr>
        <p:spPr>
          <a:xfrm>
            <a:off x="457200" y="1719360"/>
            <a:ext cx="8229240" cy="441144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343080" indent="-342720">
              <a:lnSpc>
                <a:spcPct val="90000"/>
              </a:lnSpc>
              <a:buClr>
                <a:srgbClr val="330066"/>
              </a:buClr>
              <a:buSzPct val="70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Služby pro přenos proudu dat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692280" indent="-347400">
              <a:lnSpc>
                <a:spcPct val="90000"/>
              </a:lnSpc>
              <a:buClr>
                <a:srgbClr val="669999"/>
              </a:buClr>
              <a:buSzPct val="70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Přenos audia a videa v reálném čase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692280" indent="-347400">
              <a:lnSpc>
                <a:spcPct val="90000"/>
              </a:lnSpc>
              <a:buClr>
                <a:srgbClr val="669999"/>
              </a:buClr>
              <a:buSzPct val="70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Přednost má synchronní přenos pře spolehlivostí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720">
              <a:lnSpc>
                <a:spcPct val="90000"/>
              </a:lnSpc>
              <a:buClr>
                <a:srgbClr val="330066"/>
              </a:buClr>
              <a:buSzPct val="70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Služby pro přenos dat „na přání“ – on demand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692280" indent="-347400">
              <a:lnSpc>
                <a:spcPct val="90000"/>
              </a:lnSpc>
              <a:buClr>
                <a:srgbClr val="669999"/>
              </a:buClr>
              <a:buSzPct val="70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Přenos zajímavého obsahu, který se může i měnit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692280" indent="-347400">
              <a:lnSpc>
                <a:spcPct val="90000"/>
              </a:lnSpc>
              <a:buClr>
                <a:srgbClr val="669999"/>
              </a:buClr>
              <a:buSzPct val="70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Přenos se provádí cyklicky (karusel), nemusí být nutně sekvenční – přenos ztracených paketů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720">
              <a:lnSpc>
                <a:spcPct val="90000"/>
              </a:lnSpc>
              <a:buClr>
                <a:srgbClr val="330066"/>
              </a:buClr>
              <a:buSzPct val="70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Push model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692280" indent="-347400">
              <a:lnSpc>
                <a:spcPct val="90000"/>
              </a:lnSpc>
              <a:buClr>
                <a:srgbClr val="669999"/>
              </a:buClr>
              <a:buSzPct val="70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Synchronní model, všichni příjemci musí být před vysíláním připraveni na příjem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692280" indent="-347400">
              <a:lnSpc>
                <a:spcPct val="90000"/>
              </a:lnSpc>
              <a:buClr>
                <a:srgbClr val="669999"/>
              </a:buClr>
              <a:buSzPct val="70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Přenos do vybrané skupiny příjemců, nabízení relace, zprávy o kvalitě příjmu (minimální synchronizace mezi vzsílačem a příjemci)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7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" name="TextShape 1"/>
          <p:cNvSpPr txBox="1"/>
          <p:nvPr/>
        </p:nvSpPr>
        <p:spPr>
          <a:xfrm>
            <a:off x="457200" y="6248520"/>
            <a:ext cx="2133360" cy="45684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100000"/>
              </a:lnSpc>
            </a:pPr>
            <a:r>
              <a:rPr b="0" lang="en-US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3/1/16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677" name="TextShape 2"/>
          <p:cNvSpPr txBox="1"/>
          <p:nvPr/>
        </p:nvSpPr>
        <p:spPr>
          <a:xfrm>
            <a:off x="457200" y="122400"/>
            <a:ext cx="7543440" cy="129492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>
              <a:lnSpc>
                <a:spcPct val="100000"/>
              </a:lnSpc>
            </a:pPr>
            <a:r>
              <a:rPr b="1" lang="en-US" sz="3200" spc="-1" strike="noStrike">
                <a:solidFill>
                  <a:srgbClr val="330066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Přehled existujících protokolů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78" name="TextShape 3"/>
          <p:cNvSpPr txBox="1"/>
          <p:nvPr/>
        </p:nvSpPr>
        <p:spPr>
          <a:xfrm>
            <a:off x="457200" y="1719360"/>
            <a:ext cx="8457840" cy="441144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343080" indent="-342720">
              <a:lnSpc>
                <a:spcPct val="100000"/>
              </a:lnSpc>
              <a:buClr>
                <a:srgbClr val="330066"/>
              </a:buClr>
              <a:buSzPct val="70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SRM – Scalable Reliable Multicast (1996)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330066"/>
              </a:buClr>
              <a:buSzPct val="70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RMTP – The Reliable Multicast Transport Protocol (1996)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330066"/>
              </a:buClr>
              <a:buSzPct val="70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RLM – Receiver-driven Layer Multicast (1996)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330066"/>
              </a:buClr>
              <a:buSzPct val="70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RMDP – Reliable Multicast data Distribution Protocol  (1997)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330066"/>
              </a:buClr>
              <a:buSzPct val="70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PGM – Pragmatic General Multicast (2003)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330066"/>
              </a:buClr>
              <a:buSzPct val="70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FLUTE – File Delivery over Unidirectional Transport (2002)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330066"/>
              </a:buClr>
              <a:buSzPct val="70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NORM – NACK Oriented Reliable Multicast (1999)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330066"/>
              </a:buClr>
              <a:buSzPct val="70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MDP – Multicast Delivery Protocol 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330066"/>
              </a:buClr>
              <a:buSzPct val="70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XCAST - 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330066"/>
              </a:buClr>
              <a:buSzPct val="70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IRMA – (1999)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330066"/>
              </a:buClr>
              <a:buSzPct val="70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TCP-XM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TextShape 1"/>
          <p:cNvSpPr txBox="1"/>
          <p:nvPr/>
        </p:nvSpPr>
        <p:spPr>
          <a:xfrm>
            <a:off x="457200" y="6248520"/>
            <a:ext cx="2133360" cy="45684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100000"/>
              </a:lnSpc>
            </a:pPr>
            <a:r>
              <a:rPr b="0" lang="en-US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3/1/16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56" name="TextShape 2"/>
          <p:cNvSpPr txBox="1"/>
          <p:nvPr/>
        </p:nvSpPr>
        <p:spPr>
          <a:xfrm>
            <a:off x="457200" y="122400"/>
            <a:ext cx="7543440" cy="129492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>
              <a:lnSpc>
                <a:spcPct val="100000"/>
              </a:lnSpc>
            </a:pPr>
            <a:r>
              <a:rPr b="1" lang="en-US" sz="3200" spc="-1" strike="noStrike">
                <a:solidFill>
                  <a:srgbClr val="330066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Mapování IP síťových adres na MAC multicast adresy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57" name="TextShape 3"/>
          <p:cNvSpPr txBox="1"/>
          <p:nvPr/>
        </p:nvSpPr>
        <p:spPr>
          <a:xfrm>
            <a:off x="457200" y="1719360"/>
            <a:ext cx="8229240" cy="201420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343080" indent="-342720">
              <a:lnSpc>
                <a:spcPct val="100000"/>
              </a:lnSpc>
              <a:buClr>
                <a:srgbClr val="330066"/>
              </a:buClr>
              <a:buSzPct val="70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RFC 1112 definuje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692280" indent="-347400">
              <a:lnSpc>
                <a:spcPct val="100000"/>
              </a:lnSpc>
              <a:buClr>
                <a:srgbClr val="669999"/>
              </a:buClr>
              <a:buSzPct val="70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Pro Ethernet a FDDI adresní prefix 01:00:5E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692280" indent="-347400">
              <a:lnSpc>
                <a:spcPct val="100000"/>
              </a:lnSpc>
              <a:buClr>
                <a:srgbClr val="669999"/>
              </a:buClr>
              <a:buSzPct val="70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Mapuje nižších 23 bitů skupinové IP adresy přímo na MAC adresu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692280" indent="-347400">
              <a:lnSpc>
                <a:spcPct val="100000"/>
              </a:lnSpc>
              <a:buClr>
                <a:srgbClr val="669999"/>
              </a:buClr>
              <a:buSzPct val="70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Token Ring používá funkční adresu c000.4000.0000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458" name="Picture 4" descr=""/>
          <p:cNvPicPr/>
          <p:nvPr/>
        </p:nvPicPr>
        <p:blipFill>
          <a:blip r:embed="rId1"/>
          <a:stretch/>
        </p:blipFill>
        <p:spPr>
          <a:xfrm>
            <a:off x="609480" y="3581280"/>
            <a:ext cx="7724520" cy="2619000"/>
          </a:xfrm>
          <a:prstGeom prst="rect">
            <a:avLst/>
          </a:prstGeom>
          <a:ln>
            <a:noFill/>
          </a:ln>
        </p:spPr>
      </p:pic>
    </p:spTree>
  </p:cSld>
</p:sld>
</file>

<file path=ppt/slides/slide8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" name="TextShape 1"/>
          <p:cNvSpPr txBox="1"/>
          <p:nvPr/>
        </p:nvSpPr>
        <p:spPr>
          <a:xfrm>
            <a:off x="457200" y="6248520"/>
            <a:ext cx="2133360" cy="45684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100000"/>
              </a:lnSpc>
            </a:pPr>
            <a:r>
              <a:rPr b="0" lang="en-US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3/1/16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680" name="TextShape 2"/>
          <p:cNvSpPr txBox="1"/>
          <p:nvPr/>
        </p:nvSpPr>
        <p:spPr>
          <a:xfrm>
            <a:off x="457200" y="122400"/>
            <a:ext cx="7543440" cy="129492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>
              <a:lnSpc>
                <a:spcPct val="100000"/>
              </a:lnSpc>
            </a:pPr>
            <a:r>
              <a:rPr b="1" lang="en-US" sz="3200" spc="-1" strike="noStrike">
                <a:solidFill>
                  <a:srgbClr val="330066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Scalable Reliable Multicast (SRM)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81" name="TextShape 3"/>
          <p:cNvSpPr txBox="1"/>
          <p:nvPr/>
        </p:nvSpPr>
        <p:spPr>
          <a:xfrm>
            <a:off x="457200" y="1719360"/>
            <a:ext cx="8229240" cy="441144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343080" indent="-342720">
              <a:lnSpc>
                <a:spcPct val="100000"/>
              </a:lnSpc>
              <a:buClr>
                <a:srgbClr val="330066"/>
              </a:buClr>
              <a:buSzPct val="70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Předpoklady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692280" indent="-347400">
              <a:lnSpc>
                <a:spcPct val="100000"/>
              </a:lnSpc>
              <a:buClr>
                <a:srgbClr val="669999"/>
              </a:buClr>
              <a:buSzPct val="70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Data mají přiřazeno stálé jméno (identifikace) – ID zdroje a sekvenční číslo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692280" indent="-347400">
              <a:lnSpc>
                <a:spcPct val="100000"/>
              </a:lnSpc>
              <a:buClr>
                <a:srgbClr val="669999"/>
              </a:buClr>
              <a:buSzPct val="70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ID zdroje se nemění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692280" indent="-347400">
              <a:lnSpc>
                <a:spcPct val="100000"/>
              </a:lnSpc>
              <a:buClr>
                <a:srgbClr val="669999"/>
              </a:buClr>
              <a:buSzPct val="70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Přenos je realizován pomocí IP multicastu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692280" indent="-347400">
              <a:lnSpc>
                <a:spcPct val="100000"/>
              </a:lnSpc>
              <a:buClr>
                <a:srgbClr val="669999"/>
              </a:buClr>
              <a:buSzPct val="70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Všichni účastníci jsou ve stejné skupině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692280" indent="-347400">
              <a:lnSpc>
                <a:spcPct val="100000"/>
              </a:lnSpc>
              <a:buClr>
                <a:srgbClr val="669999"/>
              </a:buClr>
              <a:buSzPct val="70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Není rozdíl mezi vysílači a příjemci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330066"/>
              </a:buClr>
              <a:buSzPct val="70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Oprava dat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692280" indent="-347400">
              <a:lnSpc>
                <a:spcPct val="100000"/>
              </a:lnSpc>
              <a:buClr>
                <a:srgbClr val="669999"/>
              </a:buClr>
              <a:buSzPct val="70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Požadavek na ztracená data je vysílán na skupinovou adresu s určitým zpožděním, závislým na vzdálenosti ke zdroji a náhodě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692280" indent="-347400">
              <a:lnSpc>
                <a:spcPct val="100000"/>
              </a:lnSpc>
              <a:buClr>
                <a:srgbClr val="669999"/>
              </a:buClr>
              <a:buSzPct val="70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Tím se brání zahlcení (data budou chybět více příjemcům)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8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2" name="TextShape 1"/>
          <p:cNvSpPr txBox="1"/>
          <p:nvPr/>
        </p:nvSpPr>
        <p:spPr>
          <a:xfrm>
            <a:off x="457200" y="6248520"/>
            <a:ext cx="2133360" cy="45684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100000"/>
              </a:lnSpc>
            </a:pPr>
            <a:r>
              <a:rPr b="0" lang="en-US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3/1/16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683" name="TextShape 2"/>
          <p:cNvSpPr txBox="1"/>
          <p:nvPr/>
        </p:nvSpPr>
        <p:spPr>
          <a:xfrm>
            <a:off x="457200" y="122400"/>
            <a:ext cx="7543440" cy="129492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>
              <a:lnSpc>
                <a:spcPct val="100000"/>
              </a:lnSpc>
            </a:pPr>
            <a:r>
              <a:rPr b="1" lang="en-US" sz="3200" spc="-1" strike="noStrike">
                <a:solidFill>
                  <a:srgbClr val="330066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RMTP – The Reliable Multicast Transport Protocol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84" name="TextShape 3"/>
          <p:cNvSpPr txBox="1"/>
          <p:nvPr/>
        </p:nvSpPr>
        <p:spPr>
          <a:xfrm>
            <a:off x="457200" y="1719360"/>
            <a:ext cx="8229240" cy="441144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343080" indent="-342720">
              <a:lnSpc>
                <a:spcPct val="100000"/>
              </a:lnSpc>
              <a:buClr>
                <a:srgbClr val="330066"/>
              </a:buClr>
              <a:buSzPct val="70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Hierarchické uspořádání příjemců, víceúrovňová hierarchie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330066"/>
              </a:buClr>
              <a:buSzPct val="70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Myšlenka DR (Designated Receiver), podává zprávu s stavu oblasti směrem k vysílači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330066"/>
              </a:buClr>
              <a:buSzPct val="70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Možnost zachycování (cache) zpráv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330066"/>
              </a:buClr>
              <a:buSzPct val="70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Zachycování požadavků pro opakování přenosu na úrovni DR, opakování selektivně (unicast), při překročení prahové hodnoty mcast pro všechny.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330066"/>
              </a:buClr>
              <a:buSzPct val="70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Periodické předávání stavu na vyšší úroveň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330066"/>
              </a:buClr>
              <a:buSzPct val="70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Data rozdělena do paketů pevné délky (DATA, DATA_EOF)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8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" name="TextShape 1"/>
          <p:cNvSpPr txBox="1"/>
          <p:nvPr/>
        </p:nvSpPr>
        <p:spPr>
          <a:xfrm>
            <a:off x="457200" y="6248520"/>
            <a:ext cx="2133360" cy="45684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100000"/>
              </a:lnSpc>
            </a:pPr>
            <a:r>
              <a:rPr b="0" lang="en-US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3/1/16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686" name="TextShape 2"/>
          <p:cNvSpPr txBox="1"/>
          <p:nvPr/>
        </p:nvSpPr>
        <p:spPr>
          <a:xfrm>
            <a:off x="457200" y="122400"/>
            <a:ext cx="7543440" cy="129492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>
              <a:lnSpc>
                <a:spcPct val="100000"/>
              </a:lnSpc>
            </a:pPr>
            <a:r>
              <a:rPr b="1" lang="en-US" sz="3200" spc="-1" strike="noStrike">
                <a:solidFill>
                  <a:srgbClr val="330066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RMTP – The Reliable Multicast Transport Protocol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87" name="TextShape 3"/>
          <p:cNvSpPr txBox="1"/>
          <p:nvPr/>
        </p:nvSpPr>
        <p:spPr>
          <a:xfrm>
            <a:off x="457200" y="1719360"/>
            <a:ext cx="8229240" cy="441144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343080" indent="-342720">
              <a:lnSpc>
                <a:spcPct val="100000"/>
              </a:lnSpc>
              <a:buClr>
                <a:srgbClr val="330066"/>
              </a:buClr>
              <a:buSzPct val="70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ACK – potvrzení příjmu, obsahuje dolní hranici správně přijatých a bitové okno nepřijatých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330066"/>
              </a:buClr>
              <a:buSzPct val="70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Posílá zdroji nebo DR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330066"/>
              </a:buClr>
              <a:buSzPct val="70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NACK neexistuje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330066"/>
              </a:buClr>
              <a:buSzPct val="70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Musí měřit RTT (speciální zprávy)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330066"/>
              </a:buClr>
              <a:buSzPct val="70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Dynamické připojení ke skupině (JOIN)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330066"/>
              </a:buClr>
              <a:buSzPct val="70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Řeší chybějící zprávy (okamžité vyžádání – unicast)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330066"/>
              </a:buClr>
              <a:buSzPct val="70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Využití cache paměti v DR – opakování přenosu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8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8" name="TextShape 1"/>
          <p:cNvSpPr txBox="1"/>
          <p:nvPr/>
        </p:nvSpPr>
        <p:spPr>
          <a:xfrm>
            <a:off x="457200" y="6248520"/>
            <a:ext cx="2133360" cy="45684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100000"/>
              </a:lnSpc>
            </a:pPr>
            <a:r>
              <a:rPr b="0" lang="en-US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3/1/16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689" name="TextShape 2"/>
          <p:cNvSpPr txBox="1"/>
          <p:nvPr/>
        </p:nvSpPr>
        <p:spPr>
          <a:xfrm>
            <a:off x="457200" y="122400"/>
            <a:ext cx="7543440" cy="129492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>
              <a:lnSpc>
                <a:spcPct val="100000"/>
              </a:lnSpc>
            </a:pPr>
            <a:r>
              <a:rPr b="1" lang="en-US" sz="3200" spc="-1" strike="noStrike">
                <a:solidFill>
                  <a:srgbClr val="330066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RLM – Receiver-driven Layer Multicast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90" name="TextShape 3"/>
          <p:cNvSpPr txBox="1"/>
          <p:nvPr/>
        </p:nvSpPr>
        <p:spPr>
          <a:xfrm>
            <a:off x="457200" y="1719360"/>
            <a:ext cx="8229240" cy="441144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343080" indent="-342720">
              <a:lnSpc>
                <a:spcPct val="100000"/>
              </a:lnSpc>
              <a:buClr>
                <a:srgbClr val="330066"/>
              </a:buClr>
              <a:buSzPct val="70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Koncepce příjmu řízeného příjemci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330066"/>
              </a:buClr>
              <a:buSzPct val="70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Příjemci se připojují k podmnožině příjemců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330066"/>
              </a:buClr>
              <a:buSzPct val="70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Vylepšení lokálního příjmu přenášených multicast paketů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8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" name="TextShape 1"/>
          <p:cNvSpPr txBox="1"/>
          <p:nvPr/>
        </p:nvSpPr>
        <p:spPr>
          <a:xfrm>
            <a:off x="457200" y="6248520"/>
            <a:ext cx="2133360" cy="45684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100000"/>
              </a:lnSpc>
            </a:pPr>
            <a:r>
              <a:rPr b="0" lang="en-US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3/1/16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692" name="TextShape 2"/>
          <p:cNvSpPr txBox="1"/>
          <p:nvPr/>
        </p:nvSpPr>
        <p:spPr>
          <a:xfrm>
            <a:off x="457200" y="122400"/>
            <a:ext cx="7543440" cy="129492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>
              <a:lnSpc>
                <a:spcPct val="100000"/>
              </a:lnSpc>
            </a:pPr>
            <a:r>
              <a:rPr b="1" lang="en-US" sz="3200" spc="-1" strike="noStrike">
                <a:solidFill>
                  <a:srgbClr val="330066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RMDP – Reliable Multicast data Distribution Protocol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93" name="TextShape 3"/>
          <p:cNvSpPr txBox="1"/>
          <p:nvPr/>
        </p:nvSpPr>
        <p:spPr>
          <a:xfrm>
            <a:off x="457200" y="1719360"/>
            <a:ext cx="8229240" cy="441144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343080" indent="-342720">
              <a:lnSpc>
                <a:spcPct val="100000"/>
              </a:lnSpc>
              <a:buClr>
                <a:srgbClr val="330066"/>
              </a:buClr>
              <a:buSzPct val="70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Vysokorychlostní doručování dat, používá UDP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330066"/>
              </a:buClr>
              <a:buSzPct val="70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Využívá NACK a FEC k zajištění spolehlivosti přenosu datového toku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330066"/>
              </a:buClr>
              <a:buSzPct val="70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Mnoho klientů, různé rychlosti zpracování dat, klient požaduje přenos zadanou rychlostí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330066"/>
              </a:buClr>
              <a:buSzPct val="70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Známá velikost dat, rozdělené do </a:t>
            </a:r>
            <a:r>
              <a:rPr b="0" i="1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L</a:t>
            </a: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paketů velikosti </a:t>
            </a:r>
            <a:r>
              <a:rPr b="0" i="1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330066"/>
              </a:buClr>
              <a:buSzPct val="70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Použití redundantního kódování (n,k), n&gt;&gt;k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330066"/>
              </a:buClr>
              <a:buSzPct val="70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Pevná rychlost přenosu, opakování paketů, přenos končí s posledním aktivním klientem nebo dříve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330066"/>
              </a:buClr>
              <a:buSzPct val="70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Pokud nemá klient všechna data, požádá o pokračování přenosu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8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4" name="TextShape 1"/>
          <p:cNvSpPr txBox="1"/>
          <p:nvPr/>
        </p:nvSpPr>
        <p:spPr>
          <a:xfrm>
            <a:off x="457200" y="6248520"/>
            <a:ext cx="2133360" cy="45684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100000"/>
              </a:lnSpc>
            </a:pPr>
            <a:r>
              <a:rPr b="0" lang="en-US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3/1/16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695" name="TextShape 2"/>
          <p:cNvSpPr txBox="1"/>
          <p:nvPr/>
        </p:nvSpPr>
        <p:spPr>
          <a:xfrm>
            <a:off x="457200" y="122400"/>
            <a:ext cx="7543440" cy="129492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>
              <a:lnSpc>
                <a:spcPct val="100000"/>
              </a:lnSpc>
            </a:pPr>
            <a:r>
              <a:rPr b="1" lang="en-US" sz="3200" spc="-1" strike="noStrike">
                <a:solidFill>
                  <a:srgbClr val="330066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PGM – Pragmatic General Multicast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96" name="TextShape 3"/>
          <p:cNvSpPr txBox="1"/>
          <p:nvPr/>
        </p:nvSpPr>
        <p:spPr>
          <a:xfrm>
            <a:off x="468360" y="1557360"/>
            <a:ext cx="8229240" cy="441144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343080" indent="-342720">
              <a:lnSpc>
                <a:spcPct val="100000"/>
              </a:lnSpc>
              <a:buClr>
                <a:srgbClr val="330066"/>
              </a:buClr>
              <a:buSzPct val="70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Spolehlivý přenos dat, RFC 3208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330066"/>
              </a:buClr>
              <a:buSzPct val="70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Existují implementace pro Linux i Windows XP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330066"/>
              </a:buClr>
              <a:buSzPct val="70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Vše navrženo s ohledem na jednoduchost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330066"/>
              </a:buClr>
              <a:buSzPct val="70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Příjemce přijme všechna data (s obnovou), nebo je schopen detekovat neobnovitelná ztracená data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330066"/>
              </a:buClr>
              <a:buSzPct val="70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Koncepce negativního potvrzování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330066"/>
              </a:buClr>
              <a:buSzPct val="70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NAK (unicast) posílán směrem k zdroji dat technikou hop by hop, je potvrzován (NAK Confirmation – NCF, posláno jako multicast)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330066"/>
              </a:buClr>
              <a:buSzPct val="70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Posílají se ODATA (Original Data) a RDATA (Repaire Data)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8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7" name="TextShape 1"/>
          <p:cNvSpPr txBox="1"/>
          <p:nvPr/>
        </p:nvSpPr>
        <p:spPr>
          <a:xfrm>
            <a:off x="457200" y="6248520"/>
            <a:ext cx="2133360" cy="45684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100000"/>
              </a:lnSpc>
            </a:pPr>
            <a:r>
              <a:rPr b="0" lang="en-US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3/1/16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698" name="TextShape 2"/>
          <p:cNvSpPr txBox="1"/>
          <p:nvPr/>
        </p:nvSpPr>
        <p:spPr>
          <a:xfrm>
            <a:off x="457200" y="122400"/>
            <a:ext cx="7543440" cy="129492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>
              <a:lnSpc>
                <a:spcPct val="100000"/>
              </a:lnSpc>
            </a:pPr>
            <a:r>
              <a:rPr b="1" lang="en-US" sz="3200" spc="-1" strike="noStrike">
                <a:solidFill>
                  <a:srgbClr val="330066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PGM – Pragmatic General Multicast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99" name="TextShape 3"/>
          <p:cNvSpPr txBox="1"/>
          <p:nvPr/>
        </p:nvSpPr>
        <p:spPr>
          <a:xfrm>
            <a:off x="467640" y="1556640"/>
            <a:ext cx="8229240" cy="4411440"/>
          </a:xfrm>
          <a:prstGeom prst="rect">
            <a:avLst/>
          </a:prstGeom>
          <a:blipFill>
            <a:blip r:embed="rId1"/>
            <a:stretch>
              <a:fillRect/>
            </a:stretch>
          </a:blipFill>
          <a:ln>
            <a:noFill/>
          </a:ln>
        </p:spPr>
        <p:txBody>
          <a:bodyPr/>
          <a:p>
            <a:pPr marL="343080" indent="-342720">
              <a:lnSpc>
                <a:spcPct val="100000"/>
              </a:lnSpc>
              <a:buClr>
                <a:srgbClr val="330066"/>
              </a:buClr>
              <a:buSzPct val="70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 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8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0" name="TextShape 1"/>
          <p:cNvSpPr txBox="1"/>
          <p:nvPr/>
        </p:nvSpPr>
        <p:spPr>
          <a:xfrm>
            <a:off x="457200" y="6248520"/>
            <a:ext cx="2133360" cy="45684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100000"/>
              </a:lnSpc>
            </a:pPr>
            <a:r>
              <a:rPr b="0" lang="en-US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3/1/16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701" name="TextShape 2"/>
          <p:cNvSpPr txBox="1"/>
          <p:nvPr/>
        </p:nvSpPr>
        <p:spPr>
          <a:xfrm>
            <a:off x="457200" y="122400"/>
            <a:ext cx="7543440" cy="129492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>
              <a:lnSpc>
                <a:spcPct val="100000"/>
              </a:lnSpc>
            </a:pPr>
            <a:r>
              <a:rPr b="1" lang="en-US" sz="3200" spc="-1" strike="noStrike">
                <a:solidFill>
                  <a:srgbClr val="330066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PGM – Pragmatic General Multicast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702" name="Picture 2" descr=""/>
          <p:cNvPicPr/>
          <p:nvPr/>
        </p:nvPicPr>
        <p:blipFill>
          <a:blip r:embed="rId1"/>
          <a:stretch/>
        </p:blipFill>
        <p:spPr>
          <a:xfrm>
            <a:off x="1258920" y="1628640"/>
            <a:ext cx="6124320" cy="4590720"/>
          </a:xfrm>
          <a:prstGeom prst="rect">
            <a:avLst/>
          </a:prstGeom>
          <a:ln>
            <a:noFill/>
          </a:ln>
        </p:spPr>
      </p:pic>
    </p:spTree>
  </p:cSld>
</p:sld>
</file>

<file path=ppt/slides/slide8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" name="TextShape 1"/>
          <p:cNvSpPr txBox="1"/>
          <p:nvPr/>
        </p:nvSpPr>
        <p:spPr>
          <a:xfrm>
            <a:off x="457200" y="6248520"/>
            <a:ext cx="2133360" cy="45684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100000"/>
              </a:lnSpc>
            </a:pPr>
            <a:r>
              <a:rPr b="0" lang="en-US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3/1/16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704" name="TextShape 2"/>
          <p:cNvSpPr txBox="1"/>
          <p:nvPr/>
        </p:nvSpPr>
        <p:spPr>
          <a:xfrm>
            <a:off x="457200" y="122400"/>
            <a:ext cx="7543440" cy="129492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>
              <a:lnSpc>
                <a:spcPct val="100000"/>
              </a:lnSpc>
            </a:pPr>
            <a:r>
              <a:rPr b="1" lang="en-US" sz="3200" spc="-1" strike="noStrike">
                <a:solidFill>
                  <a:srgbClr val="330066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MDP – Multicast Delivery Protocol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05" name="TextShape 3"/>
          <p:cNvSpPr txBox="1"/>
          <p:nvPr/>
        </p:nvSpPr>
        <p:spPr>
          <a:xfrm>
            <a:off x="457200" y="1719360"/>
            <a:ext cx="8229240" cy="441144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343080" indent="-342720">
              <a:lnSpc>
                <a:spcPct val="100000"/>
              </a:lnSpc>
              <a:buClr>
                <a:srgbClr val="330066"/>
              </a:buClr>
              <a:buSzPct val="70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Spolehlivý přenos souborů 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330066"/>
              </a:buClr>
              <a:buSzPct val="70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Protokol orientovaný na NACK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330066"/>
              </a:buClr>
              <a:buSzPct val="70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Využívá potlačení záplavy NACK na principu zpoždění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330066"/>
              </a:buClr>
              <a:buSzPct val="70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Redukce opakovaných přenosů pomocí FEC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330066"/>
              </a:buClr>
              <a:buSzPct val="70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Též </a:t>
            </a:r>
            <a:r>
              <a:rPr b="1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Multicast Dissemination Protocol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692280" indent="-347400">
              <a:lnSpc>
                <a:spcPct val="100000"/>
              </a:lnSpc>
              <a:buClr>
                <a:srgbClr val="669999"/>
              </a:buClr>
              <a:buSzPct val="70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Aplikace Internetových technologií pro přenosy do vesmíru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692280" indent="-347400">
              <a:lnSpc>
                <a:spcPct val="100000"/>
              </a:lnSpc>
              <a:buClr>
                <a:srgbClr val="669999"/>
              </a:buClr>
              <a:buSzPct val="70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Pracuje nad UDP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692280" indent="-347400">
              <a:lnSpc>
                <a:spcPct val="100000"/>
              </a:lnSpc>
              <a:buClr>
                <a:srgbClr val="669999"/>
              </a:buClr>
              <a:buSzPct val="70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Velká zpoždění 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692280" indent="-347400">
              <a:lnSpc>
                <a:spcPct val="100000"/>
              </a:lnSpc>
              <a:buClr>
                <a:srgbClr val="669999"/>
              </a:buClr>
              <a:buSzPct val="70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Velké přenosové rychlosti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8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" name="TextShape 1"/>
          <p:cNvSpPr txBox="1"/>
          <p:nvPr/>
        </p:nvSpPr>
        <p:spPr>
          <a:xfrm>
            <a:off x="457200" y="6248520"/>
            <a:ext cx="2133360" cy="45684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100000"/>
              </a:lnSpc>
            </a:pPr>
            <a:r>
              <a:rPr b="0" lang="en-US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3/1/16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707" name="TextShape 2"/>
          <p:cNvSpPr txBox="1"/>
          <p:nvPr/>
        </p:nvSpPr>
        <p:spPr>
          <a:xfrm>
            <a:off x="457200" y="122400"/>
            <a:ext cx="7543440" cy="129492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>
              <a:lnSpc>
                <a:spcPct val="100000"/>
              </a:lnSpc>
            </a:pPr>
            <a:r>
              <a:rPr b="1" lang="en-US" sz="3200" spc="-1" strike="noStrike">
                <a:solidFill>
                  <a:srgbClr val="330066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IRMA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08" name="TextShape 3"/>
          <p:cNvSpPr txBox="1"/>
          <p:nvPr/>
        </p:nvSpPr>
        <p:spPr>
          <a:xfrm>
            <a:off x="457200" y="1719360"/>
            <a:ext cx="8229240" cy="441144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343080" indent="-342720">
              <a:lnSpc>
                <a:spcPct val="100000"/>
              </a:lnSpc>
              <a:buClr>
                <a:srgbClr val="330066"/>
              </a:buClr>
              <a:buSzPct val="70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Hybridní model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330066"/>
              </a:buClr>
              <a:buSzPct val="70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Používá hierarchii pro agregaci ACK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TextShape 1"/>
          <p:cNvSpPr txBox="1"/>
          <p:nvPr/>
        </p:nvSpPr>
        <p:spPr>
          <a:xfrm>
            <a:off x="457200" y="6248520"/>
            <a:ext cx="2133360" cy="45684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100000"/>
              </a:lnSpc>
            </a:pPr>
            <a:r>
              <a:rPr b="0" lang="en-US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3/1/16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60" name="TextShape 2"/>
          <p:cNvSpPr txBox="1"/>
          <p:nvPr/>
        </p:nvSpPr>
        <p:spPr>
          <a:xfrm>
            <a:off x="457200" y="122400"/>
            <a:ext cx="7543440" cy="129492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>
              <a:lnSpc>
                <a:spcPct val="100000"/>
              </a:lnSpc>
            </a:pPr>
            <a:r>
              <a:rPr b="1" lang="en-US" sz="3200" spc="-1" strike="noStrike">
                <a:solidFill>
                  <a:srgbClr val="330066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Určení rozsahu doručování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61" name="TextShape 3"/>
          <p:cNvSpPr txBox="1"/>
          <p:nvPr/>
        </p:nvSpPr>
        <p:spPr>
          <a:xfrm>
            <a:off x="457200" y="1719360"/>
            <a:ext cx="8229240" cy="441144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343080" indent="-342720">
              <a:lnSpc>
                <a:spcPct val="100000"/>
              </a:lnSpc>
              <a:buClr>
                <a:srgbClr val="330066"/>
              </a:buClr>
              <a:buSzPct val="70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Implicitní (šíření multicastu na fyzické úrovni)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692280" indent="-347400">
              <a:lnSpc>
                <a:spcPct val="100000"/>
              </a:lnSpc>
              <a:buClr>
                <a:srgbClr val="669999"/>
              </a:buClr>
              <a:buSzPct val="70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Použití link-local adresy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692280" indent="-347400">
              <a:lnSpc>
                <a:spcPct val="100000"/>
              </a:lnSpc>
              <a:buClr>
                <a:srgbClr val="669999"/>
              </a:buClr>
              <a:buSzPct val="70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Neopustí podsíť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330066"/>
              </a:buClr>
              <a:buSzPct val="70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Omezení rozsahu založené na TTL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692280" indent="-347400">
              <a:lnSpc>
                <a:spcPct val="100000"/>
              </a:lnSpc>
              <a:buClr>
                <a:srgbClr val="669999"/>
              </a:buClr>
              <a:buSzPct val="70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Multicast směrovače mají nastaven práh (TTL práh)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692280" indent="-347400">
              <a:lnSpc>
                <a:spcPct val="100000"/>
              </a:lnSpc>
              <a:buClr>
                <a:srgbClr val="669999"/>
              </a:buClr>
              <a:buSzPct val="70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Jestliže je TTL </a:t>
            </a: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≤ TTL práh, je datagram zahozen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330066"/>
              </a:buClr>
              <a:buSzPct val="70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Administrativní omezení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692280" indent="-347400">
              <a:lnSpc>
                <a:spcPct val="100000"/>
              </a:lnSpc>
              <a:buClr>
                <a:srgbClr val="669999"/>
              </a:buClr>
              <a:buSzPct val="70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Použití skupiny adres 239.0.0.0 až 239.255.255.255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692280" indent="-347400">
              <a:lnSpc>
                <a:spcPct val="100000"/>
              </a:lnSpc>
              <a:buClr>
                <a:srgbClr val="669999"/>
              </a:buClr>
              <a:buSzPct val="70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Omezení na administrativní doménu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692280" indent="-347400">
              <a:lnSpc>
                <a:spcPct val="100000"/>
              </a:lnSpc>
              <a:buClr>
                <a:srgbClr val="669999"/>
              </a:buClr>
              <a:buSzPct val="70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V IPv6 je rozsah součástí atributu uvedeného v adrese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9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9" name="TextShape 1"/>
          <p:cNvSpPr txBox="1"/>
          <p:nvPr/>
        </p:nvSpPr>
        <p:spPr>
          <a:xfrm>
            <a:off x="457200" y="6248520"/>
            <a:ext cx="2133360" cy="45684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100000"/>
              </a:lnSpc>
            </a:pPr>
            <a:r>
              <a:rPr b="0" lang="en-US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3/1/16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710" name="TextShape 2"/>
          <p:cNvSpPr txBox="1"/>
          <p:nvPr/>
        </p:nvSpPr>
        <p:spPr>
          <a:xfrm>
            <a:off x="457200" y="122400"/>
            <a:ext cx="7543440" cy="129492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>
              <a:lnSpc>
                <a:spcPct val="100000"/>
              </a:lnSpc>
            </a:pPr>
            <a:r>
              <a:rPr b="1" lang="en-US" sz="3200" spc="-1" strike="noStrike">
                <a:solidFill>
                  <a:srgbClr val="330066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TCP-XM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11" name="TextShape 3"/>
          <p:cNvSpPr txBox="1"/>
          <p:nvPr/>
        </p:nvSpPr>
        <p:spPr>
          <a:xfrm>
            <a:off x="457200" y="1719360"/>
            <a:ext cx="8229240" cy="441144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343080" indent="-342720">
              <a:lnSpc>
                <a:spcPct val="90000"/>
              </a:lnSpc>
              <a:buClr>
                <a:srgbClr val="330066"/>
              </a:buClr>
              <a:buSzPct val="70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Rozšíření TCP pro přenos dat v IP multicast nebo IP unicast prostředí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720">
              <a:lnSpc>
                <a:spcPct val="90000"/>
              </a:lnSpc>
              <a:buClr>
                <a:srgbClr val="330066"/>
              </a:buClr>
              <a:buSzPct val="70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Pracuje nad UDP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720">
              <a:lnSpc>
                <a:spcPct val="90000"/>
              </a:lnSpc>
              <a:buClr>
                <a:srgbClr val="330066"/>
              </a:buClr>
              <a:buSzPct val="70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Odesílatel posílá požadavek zprávou typu multicast, příjemce odpovídá zprávou typu unicast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720">
              <a:lnSpc>
                <a:spcPct val="90000"/>
              </a:lnSpc>
              <a:buClr>
                <a:srgbClr val="330066"/>
              </a:buClr>
              <a:buSzPct val="70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Nová implementace TCP nad IP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720">
              <a:lnSpc>
                <a:spcPct val="90000"/>
              </a:lnSpc>
              <a:buClr>
                <a:srgbClr val="330066"/>
              </a:buClr>
              <a:buSzPct val="70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Problém se synchronizací přenosu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692280" indent="-347400">
              <a:lnSpc>
                <a:spcPct val="90000"/>
              </a:lnSpc>
              <a:buClr>
                <a:srgbClr val="669999"/>
              </a:buClr>
              <a:buSzPct val="70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Využití minimálního okénka pro všechny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720">
              <a:lnSpc>
                <a:spcPct val="90000"/>
              </a:lnSpc>
              <a:buClr>
                <a:srgbClr val="330066"/>
              </a:buClr>
              <a:buSzPct val="70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Použití tam, kde je skupina příjemců malá a známá (10 – 20), vysoká přenosová rychlost (multi GB)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720">
              <a:lnSpc>
                <a:spcPct val="90000"/>
              </a:lnSpc>
              <a:buClr>
                <a:srgbClr val="330066"/>
              </a:buClr>
              <a:buSzPct val="70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Např. v GRID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9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2" name="TextShape 1"/>
          <p:cNvSpPr txBox="1"/>
          <p:nvPr/>
        </p:nvSpPr>
        <p:spPr>
          <a:xfrm>
            <a:off x="457200" y="6248520"/>
            <a:ext cx="2133360" cy="45684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100000"/>
              </a:lnSpc>
            </a:pPr>
            <a:r>
              <a:rPr b="0" lang="en-US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3/1/16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713" name="TextShape 2"/>
          <p:cNvSpPr txBox="1"/>
          <p:nvPr/>
        </p:nvSpPr>
        <p:spPr>
          <a:xfrm>
            <a:off x="457200" y="122400"/>
            <a:ext cx="7543440" cy="129492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>
              <a:lnSpc>
                <a:spcPct val="100000"/>
              </a:lnSpc>
            </a:pPr>
            <a:r>
              <a:rPr b="1" lang="en-US" sz="3200" spc="-1" strike="noStrike">
                <a:solidFill>
                  <a:srgbClr val="330066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Aktivity IETF RMT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14" name="TextShape 3"/>
          <p:cNvSpPr txBox="1"/>
          <p:nvPr/>
        </p:nvSpPr>
        <p:spPr>
          <a:xfrm>
            <a:off x="457200" y="1719360"/>
            <a:ext cx="8229240" cy="441144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343080" indent="-342720">
              <a:lnSpc>
                <a:spcPct val="90000"/>
              </a:lnSpc>
              <a:buClr>
                <a:srgbClr val="330066"/>
              </a:buClr>
              <a:buSzPct val="70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RMT – Reliable Multicast Transport IETF Working Group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720">
              <a:lnSpc>
                <a:spcPct val="90000"/>
              </a:lnSpc>
              <a:buClr>
                <a:srgbClr val="330066"/>
              </a:buClr>
              <a:buSzPct val="70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Základní koncepce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692280" indent="-347400">
              <a:lnSpc>
                <a:spcPct val="90000"/>
              </a:lnSpc>
              <a:buClr>
                <a:srgbClr val="669999"/>
              </a:buClr>
              <a:buSzPct val="70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Building Blocks – základní, vícenásobně použitelné komponenty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987480" indent="-293400">
              <a:lnSpc>
                <a:spcPct val="90000"/>
              </a:lnSpc>
              <a:buClr>
                <a:srgbClr val="cccc00"/>
              </a:buClr>
              <a:buSzPct val="70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Možnost připojování a odpojování (zákaz/povolování služeb)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987480" indent="-293400">
              <a:lnSpc>
                <a:spcPct val="90000"/>
              </a:lnSpc>
              <a:buClr>
                <a:srgbClr val="cccc00"/>
              </a:buClr>
              <a:buSzPct val="70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Např. FEC BB – funkce pro zabezpečení přenosu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692280" indent="-347400">
              <a:lnSpc>
                <a:spcPct val="90000"/>
              </a:lnSpc>
              <a:buClr>
                <a:srgbClr val="669999"/>
              </a:buClr>
              <a:buSzPct val="70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Protocol Instantiation – soubor BB plus specifické funkce a záhlaví zpráv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987480" indent="-293400">
              <a:lnSpc>
                <a:spcPct val="90000"/>
              </a:lnSpc>
              <a:buClr>
                <a:srgbClr val="cccc00"/>
              </a:buClr>
              <a:buSzPct val="70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Většinou velmi specifické použití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987480" indent="-293400">
              <a:lnSpc>
                <a:spcPct val="90000"/>
              </a:lnSpc>
              <a:buClr>
                <a:srgbClr val="cccc00"/>
              </a:buClr>
              <a:buSzPct val="70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Např. ALC – Asynchronous Layered Coding PI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720">
              <a:lnSpc>
                <a:spcPct val="90000"/>
              </a:lnSpc>
              <a:buClr>
                <a:srgbClr val="330066"/>
              </a:buClr>
              <a:buSzPct val="70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RMT navrhlo 2 základní protokoly jako PI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692280" indent="-347400">
              <a:lnSpc>
                <a:spcPct val="90000"/>
              </a:lnSpc>
              <a:buClr>
                <a:srgbClr val="669999"/>
              </a:buClr>
              <a:buSzPct val="70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ALC – Asynchronous Layered Coding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692280" indent="-347400">
              <a:lnSpc>
                <a:spcPct val="90000"/>
              </a:lnSpc>
              <a:buClr>
                <a:srgbClr val="669999"/>
              </a:buClr>
              <a:buSzPct val="70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NORM – NACK Oriented Reliable Multicast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9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5" name="TextShape 1"/>
          <p:cNvSpPr txBox="1"/>
          <p:nvPr/>
        </p:nvSpPr>
        <p:spPr>
          <a:xfrm>
            <a:off x="457200" y="6248520"/>
            <a:ext cx="2133360" cy="45684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100000"/>
              </a:lnSpc>
            </a:pPr>
            <a:r>
              <a:rPr b="0" lang="en-US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3/1/16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716" name="TextShape 2"/>
          <p:cNvSpPr txBox="1"/>
          <p:nvPr/>
        </p:nvSpPr>
        <p:spPr>
          <a:xfrm>
            <a:off x="457200" y="122400"/>
            <a:ext cx="7543440" cy="129492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>
              <a:lnSpc>
                <a:spcPct val="100000"/>
              </a:lnSpc>
            </a:pPr>
            <a:r>
              <a:rPr b="1" lang="en-US" sz="3200" spc="-1" strike="noStrike">
                <a:solidFill>
                  <a:srgbClr val="330066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Zásobník RMT IETF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717" name="Picture 3" descr=""/>
          <p:cNvPicPr/>
          <p:nvPr/>
        </p:nvPicPr>
        <p:blipFill>
          <a:blip r:embed="rId1"/>
          <a:stretch/>
        </p:blipFill>
        <p:spPr>
          <a:xfrm>
            <a:off x="762120" y="1752480"/>
            <a:ext cx="7695720" cy="4257360"/>
          </a:xfrm>
          <a:prstGeom prst="rect">
            <a:avLst/>
          </a:prstGeom>
          <a:ln>
            <a:noFill/>
          </a:ln>
        </p:spPr>
      </p:pic>
    </p:spTree>
  </p:cSld>
</p:sld>
</file>

<file path=ppt/slides/slide9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" name="TextShape 1"/>
          <p:cNvSpPr txBox="1"/>
          <p:nvPr/>
        </p:nvSpPr>
        <p:spPr>
          <a:xfrm>
            <a:off x="457200" y="6248520"/>
            <a:ext cx="2133360" cy="45684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100000"/>
              </a:lnSpc>
            </a:pPr>
            <a:r>
              <a:rPr b="0" lang="en-US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3/1/16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719" name="TextShape 2"/>
          <p:cNvSpPr txBox="1"/>
          <p:nvPr/>
        </p:nvSpPr>
        <p:spPr>
          <a:xfrm>
            <a:off x="457200" y="122400"/>
            <a:ext cx="7543440" cy="129492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>
              <a:lnSpc>
                <a:spcPct val="100000"/>
              </a:lnSpc>
            </a:pPr>
            <a:r>
              <a:rPr b="1" lang="en-US" sz="3200" spc="-1" strike="noStrike">
                <a:solidFill>
                  <a:srgbClr val="330066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Asynchronous Layered Coding (ALC)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20" name="TextShape 3"/>
          <p:cNvSpPr txBox="1"/>
          <p:nvPr/>
        </p:nvSpPr>
        <p:spPr>
          <a:xfrm>
            <a:off x="457200" y="1719360"/>
            <a:ext cx="8229240" cy="4411440"/>
          </a:xfrm>
          <a:prstGeom prst="rect">
            <a:avLst/>
          </a:prstGeom>
          <a:blipFill>
            <a:blip r:embed="rId1"/>
            <a:stretch>
              <a:fillRect/>
            </a:stretch>
          </a:blipFill>
          <a:ln>
            <a:noFill/>
          </a:ln>
        </p:spPr>
        <p:txBody>
          <a:bodyPr/>
          <a:p>
            <a:pPr marL="343080" indent="-342720">
              <a:lnSpc>
                <a:spcPct val="100000"/>
              </a:lnSpc>
              <a:buClr>
                <a:srgbClr val="330066"/>
              </a:buClr>
              <a:buSzPct val="70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 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9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" name="TextShape 1"/>
          <p:cNvSpPr txBox="1"/>
          <p:nvPr/>
        </p:nvSpPr>
        <p:spPr>
          <a:xfrm>
            <a:off x="457200" y="6248520"/>
            <a:ext cx="2133360" cy="45684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100000"/>
              </a:lnSpc>
            </a:pPr>
            <a:r>
              <a:rPr b="0" lang="en-US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3/1/16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722" name="TextShape 2"/>
          <p:cNvSpPr txBox="1"/>
          <p:nvPr/>
        </p:nvSpPr>
        <p:spPr>
          <a:xfrm>
            <a:off x="457200" y="122400"/>
            <a:ext cx="7543440" cy="129492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>
              <a:lnSpc>
                <a:spcPct val="100000"/>
              </a:lnSpc>
            </a:pPr>
            <a:r>
              <a:rPr b="1" lang="en-US" sz="3200" spc="-1" strike="noStrike">
                <a:solidFill>
                  <a:srgbClr val="330066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Asynchronous Layered Coding (ALC)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23" name="TextShape 3"/>
          <p:cNvSpPr txBox="1"/>
          <p:nvPr/>
        </p:nvSpPr>
        <p:spPr>
          <a:xfrm>
            <a:off x="457200" y="1719360"/>
            <a:ext cx="8229240" cy="441144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343080" indent="-342720">
              <a:lnSpc>
                <a:spcPct val="100000"/>
              </a:lnSpc>
              <a:buClr>
                <a:srgbClr val="330066"/>
              </a:buClr>
              <a:buSzPct val="70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Pro zabezpečení se používají FEC kódy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692280" indent="-347400">
              <a:lnSpc>
                <a:spcPct val="100000"/>
              </a:lnSpc>
              <a:buClr>
                <a:srgbClr val="669999"/>
              </a:buClr>
              <a:buSzPct val="70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Lze použít omezeně i pro obnovu po ztrátě paketu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330066"/>
              </a:buClr>
              <a:buSzPct val="70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Víceúrovňové přenosy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692280" indent="-347400">
              <a:lnSpc>
                <a:spcPct val="100000"/>
              </a:lnSpc>
              <a:buClr>
                <a:srgbClr val="669999"/>
              </a:buClr>
              <a:buSzPct val="70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Tok dat se vysílá v různých „kvalitách“ a v různých časech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692280" indent="-347400">
              <a:lnSpc>
                <a:spcPct val="100000"/>
              </a:lnSpc>
              <a:buClr>
                <a:srgbClr val="669999"/>
              </a:buClr>
              <a:buSzPct val="70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Příjemce se připojí k toku, který mu vyhovuje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9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4" name="TextShape 1"/>
          <p:cNvSpPr txBox="1"/>
          <p:nvPr/>
        </p:nvSpPr>
        <p:spPr>
          <a:xfrm>
            <a:off x="457200" y="6248520"/>
            <a:ext cx="2133360" cy="45684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100000"/>
              </a:lnSpc>
            </a:pPr>
            <a:r>
              <a:rPr b="0" lang="en-US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3/1/16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725" name="TextShape 2"/>
          <p:cNvSpPr txBox="1"/>
          <p:nvPr/>
        </p:nvSpPr>
        <p:spPr>
          <a:xfrm>
            <a:off x="457200" y="122400"/>
            <a:ext cx="7543440" cy="129492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>
              <a:lnSpc>
                <a:spcPct val="100000"/>
              </a:lnSpc>
            </a:pPr>
            <a:r>
              <a:rPr b="1" lang="en-US" sz="3200" spc="-1" strike="noStrike">
                <a:solidFill>
                  <a:srgbClr val="330066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Základní stavební kameny ALC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26" name="TextShape 3"/>
          <p:cNvSpPr txBox="1"/>
          <p:nvPr/>
        </p:nvSpPr>
        <p:spPr>
          <a:xfrm>
            <a:off x="457200" y="1719360"/>
            <a:ext cx="8229240" cy="441144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343080" indent="-342720">
              <a:lnSpc>
                <a:spcPct val="100000"/>
              </a:lnSpc>
              <a:buClr>
                <a:srgbClr val="330066"/>
              </a:buClr>
              <a:buSzPct val="70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Layered Coding Transport (LCT) Building Block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692280" indent="-347400">
              <a:lnSpc>
                <a:spcPct val="100000"/>
              </a:lnSpc>
              <a:buClr>
                <a:srgbClr val="669999"/>
              </a:buClr>
              <a:buSzPct val="70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Reprezentován záhlavím umisťovaným za UDP záhlaví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692280" indent="-347400">
              <a:lnSpc>
                <a:spcPct val="100000"/>
              </a:lnSpc>
              <a:buClr>
                <a:srgbClr val="669999"/>
              </a:buClr>
              <a:buSzPct val="70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Obsahuje informace o probíhajícím přenosu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987480" indent="-293400">
              <a:lnSpc>
                <a:spcPct val="100000"/>
              </a:lnSpc>
              <a:buClr>
                <a:srgbClr val="cccc00"/>
              </a:buClr>
              <a:buSzPct val="70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Identifikace relace a objektu  – TSI (Transport Session Identifier) a TOI (Transport Object Identifier)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987480" indent="-293400">
              <a:lnSpc>
                <a:spcPct val="100000"/>
              </a:lnSpc>
              <a:buClr>
                <a:srgbClr val="cccc00"/>
              </a:buClr>
              <a:buSzPct val="70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Zahlcení – CCI (Congestion Control Information)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987480" indent="-293400">
              <a:lnSpc>
                <a:spcPct val="100000"/>
              </a:lnSpc>
              <a:buClr>
                <a:srgbClr val="cccc00"/>
              </a:buClr>
              <a:buSzPct val="70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Časové údaje (čas odeslání)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330066"/>
              </a:buClr>
              <a:buSzPct val="70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FEC Building Block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692280" indent="-347400">
              <a:lnSpc>
                <a:spcPct val="100000"/>
              </a:lnSpc>
              <a:buClr>
                <a:srgbClr val="669999"/>
              </a:buClr>
              <a:buSzPct val="70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Pro dosažení spolehlivosti a škálovatelnosti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9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" name="TextShape 1"/>
          <p:cNvSpPr txBox="1"/>
          <p:nvPr/>
        </p:nvSpPr>
        <p:spPr>
          <a:xfrm>
            <a:off x="457200" y="6248520"/>
            <a:ext cx="2133360" cy="45684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100000"/>
              </a:lnSpc>
            </a:pPr>
            <a:r>
              <a:rPr b="0" lang="en-US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3/1/16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728" name="TextShape 2"/>
          <p:cNvSpPr txBox="1"/>
          <p:nvPr/>
        </p:nvSpPr>
        <p:spPr>
          <a:xfrm>
            <a:off x="457200" y="122400"/>
            <a:ext cx="7543440" cy="129492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>
              <a:lnSpc>
                <a:spcPct val="100000"/>
              </a:lnSpc>
            </a:pPr>
            <a:r>
              <a:rPr b="1" lang="en-US" sz="3200" spc="-1" strike="noStrike">
                <a:solidFill>
                  <a:srgbClr val="330066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Základní stavební kameny ALC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29" name="TextShape 3"/>
          <p:cNvSpPr txBox="1"/>
          <p:nvPr/>
        </p:nvSpPr>
        <p:spPr>
          <a:xfrm>
            <a:off x="457200" y="1719360"/>
            <a:ext cx="8229240" cy="441144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343080" indent="-342720">
              <a:lnSpc>
                <a:spcPct val="100000"/>
              </a:lnSpc>
              <a:buClr>
                <a:srgbClr val="330066"/>
              </a:buClr>
              <a:buSzPct val="70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Congestion Control Building Block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692280" indent="-347400">
              <a:lnSpc>
                <a:spcPct val="100000"/>
              </a:lnSpc>
              <a:buClr>
                <a:srgbClr val="669999"/>
              </a:buClr>
              <a:buSzPct val="70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Používá se ve veřejném Internetu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692280" indent="-347400">
              <a:lnSpc>
                <a:spcPct val="100000"/>
              </a:lnSpc>
              <a:buClr>
                <a:srgbClr val="669999"/>
              </a:buClr>
              <a:buSzPct val="70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Obsah závisí na použitém protokolu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987480" indent="-293400">
              <a:lnSpc>
                <a:spcPct val="100000"/>
              </a:lnSpc>
              <a:buClr>
                <a:srgbClr val="cccc00"/>
              </a:buClr>
              <a:buSzPct val="70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Standardní řešení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987480" indent="-293400">
              <a:lnSpc>
                <a:spcPct val="100000"/>
              </a:lnSpc>
              <a:buClr>
                <a:srgbClr val="cccc00"/>
              </a:buClr>
              <a:buSzPct val="70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Jednoduchá implementace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330066"/>
              </a:buClr>
              <a:buSzPct val="70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Authentication Building Block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692280" indent="-347400">
              <a:lnSpc>
                <a:spcPct val="100000"/>
              </a:lnSpc>
              <a:buClr>
                <a:srgbClr val="669999"/>
              </a:buClr>
              <a:buSzPct val="70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Kontrola integrity paketu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692280" indent="-347400">
              <a:lnSpc>
                <a:spcPct val="100000"/>
              </a:lnSpc>
              <a:buClr>
                <a:srgbClr val="669999"/>
              </a:buClr>
              <a:buSzPct val="70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Ověření pravosti zdroje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692280" indent="-347400">
              <a:lnSpc>
                <a:spcPct val="100000"/>
              </a:lnSpc>
              <a:buClr>
                <a:srgbClr val="669999"/>
              </a:buClr>
              <a:buSzPct val="70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Příkladem je řešení TESLA (rychlé přenosy přes ztrátové kanály)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9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0" name="TextShape 1"/>
          <p:cNvSpPr txBox="1"/>
          <p:nvPr/>
        </p:nvSpPr>
        <p:spPr>
          <a:xfrm>
            <a:off x="457200" y="6248520"/>
            <a:ext cx="2133360" cy="45684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100000"/>
              </a:lnSpc>
            </a:pPr>
            <a:r>
              <a:rPr b="0" lang="en-US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3/1/16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731" name="TextShape 2"/>
          <p:cNvSpPr txBox="1"/>
          <p:nvPr/>
        </p:nvSpPr>
        <p:spPr>
          <a:xfrm>
            <a:off x="457200" y="122400"/>
            <a:ext cx="7543440" cy="129492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>
              <a:lnSpc>
                <a:spcPct val="100000"/>
              </a:lnSpc>
            </a:pPr>
            <a:r>
              <a:rPr b="1" lang="en-US" sz="3200" spc="-1" strike="noStrike">
                <a:solidFill>
                  <a:srgbClr val="330066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NACK Oriented Reliable Multicast (NORM)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32" name="TextShape 3"/>
          <p:cNvSpPr txBox="1"/>
          <p:nvPr/>
        </p:nvSpPr>
        <p:spPr>
          <a:xfrm>
            <a:off x="457200" y="1523880"/>
            <a:ext cx="8457840" cy="468108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343080" indent="-342720">
              <a:lnSpc>
                <a:spcPct val="90000"/>
              </a:lnSpc>
              <a:buClr>
                <a:srgbClr val="330066"/>
              </a:buClr>
              <a:buSzPct val="70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Vychází z MDP (Multicast Delivery Protocol)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720">
              <a:lnSpc>
                <a:spcPct val="90000"/>
              </a:lnSpc>
              <a:buClr>
                <a:srgbClr val="330066"/>
              </a:buClr>
              <a:buSzPct val="70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Založen na opakování požadavků při výskytu chyby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720">
              <a:lnSpc>
                <a:spcPct val="90000"/>
              </a:lnSpc>
              <a:buClr>
                <a:srgbClr val="330066"/>
              </a:buClr>
              <a:buSzPct val="70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Zpětnovazební mechanizmus – duplexní spojení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720">
              <a:lnSpc>
                <a:spcPct val="90000"/>
              </a:lnSpc>
              <a:buClr>
                <a:srgbClr val="330066"/>
              </a:buClr>
              <a:buSzPct val="70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Omezená škálovatelnost – použití pro malé a střední skupiny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720">
              <a:lnSpc>
                <a:spcPct val="90000"/>
              </a:lnSpc>
              <a:buClr>
                <a:srgbClr val="330066"/>
              </a:buClr>
              <a:buSzPct val="70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Používá NACK (negativní potvrzení)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720">
              <a:lnSpc>
                <a:spcPct val="90000"/>
              </a:lnSpc>
              <a:buClr>
                <a:srgbClr val="330066"/>
              </a:buClr>
              <a:buSzPct val="70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Fakultativně i ACK (explicitní žádost ze zdroje)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720">
              <a:lnSpc>
                <a:spcPct val="90000"/>
              </a:lnSpc>
              <a:buClr>
                <a:srgbClr val="330066"/>
              </a:buClr>
              <a:buSzPct val="70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Není odolný proti vysílání shluků NACK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720">
              <a:lnSpc>
                <a:spcPct val="90000"/>
              </a:lnSpc>
              <a:buClr>
                <a:srgbClr val="330066"/>
              </a:buClr>
              <a:buSzPct val="70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Příjemci musí být relativně homogenní a musí mít srovnatelnou rychlost zpracování dat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720">
              <a:lnSpc>
                <a:spcPct val="90000"/>
              </a:lnSpc>
              <a:buClr>
                <a:srgbClr val="330066"/>
              </a:buClr>
              <a:buSzPct val="70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Rychlost přenosu musí být přizpůsobena nejpomalejšímu příjemci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90000"/>
              </a:lnSpc>
            </a:pP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9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3" name="TextShape 1"/>
          <p:cNvSpPr txBox="1"/>
          <p:nvPr/>
        </p:nvSpPr>
        <p:spPr>
          <a:xfrm>
            <a:off x="457200" y="6248520"/>
            <a:ext cx="2133360" cy="45684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100000"/>
              </a:lnSpc>
            </a:pPr>
            <a:r>
              <a:rPr b="0" lang="en-US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3/1/16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734" name="TextShape 2"/>
          <p:cNvSpPr txBox="1"/>
          <p:nvPr/>
        </p:nvSpPr>
        <p:spPr>
          <a:xfrm>
            <a:off x="457200" y="122400"/>
            <a:ext cx="7543440" cy="129492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>
              <a:lnSpc>
                <a:spcPct val="100000"/>
              </a:lnSpc>
            </a:pPr>
            <a:r>
              <a:rPr b="1" lang="en-US" sz="3200" spc="-1" strike="noStrike">
                <a:solidFill>
                  <a:srgbClr val="330066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NACK Oriented Reliable Multicast (NORM)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35" name="TextShape 3"/>
          <p:cNvSpPr txBox="1"/>
          <p:nvPr/>
        </p:nvSpPr>
        <p:spPr>
          <a:xfrm>
            <a:off x="457200" y="1719360"/>
            <a:ext cx="8457840" cy="441144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343080" indent="-342720">
              <a:lnSpc>
                <a:spcPct val="100000"/>
              </a:lnSpc>
              <a:buClr>
                <a:srgbClr val="330066"/>
              </a:buClr>
              <a:buSzPct val="70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Daleko složitější protokol než ALC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330066"/>
              </a:buClr>
              <a:buSzPct val="70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Používá 13 různých typů paketů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330066"/>
              </a:buClr>
              <a:buSzPct val="70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Stavební bloky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692280" indent="-347400">
              <a:lnSpc>
                <a:spcPct val="100000"/>
              </a:lnSpc>
              <a:buClr>
                <a:srgbClr val="669999"/>
              </a:buClr>
              <a:buSzPct val="70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NORM Sender Transmission Strategies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692280" indent="-347400">
              <a:lnSpc>
                <a:spcPct val="100000"/>
              </a:lnSpc>
              <a:buClr>
                <a:srgbClr val="669999"/>
              </a:buClr>
              <a:buSzPct val="70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NORM Repair Process (založeno na časování)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692280" indent="-347400">
              <a:lnSpc>
                <a:spcPct val="100000"/>
              </a:lnSpc>
              <a:buClr>
                <a:srgbClr val="669999"/>
              </a:buClr>
              <a:buSzPct val="70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NORM Receiver Join Policies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692280" indent="-347400">
              <a:lnSpc>
                <a:spcPct val="100000"/>
              </a:lnSpc>
              <a:buClr>
                <a:srgbClr val="669999"/>
              </a:buClr>
              <a:buSzPct val="70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FEC Building Block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692280" indent="-347400">
              <a:lnSpc>
                <a:spcPct val="100000"/>
              </a:lnSpc>
              <a:buClr>
                <a:srgbClr val="669999"/>
              </a:buClr>
              <a:buSzPct val="70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Congestion Control Building Block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692280" indent="-347400">
              <a:lnSpc>
                <a:spcPct val="100000"/>
              </a:lnSpc>
              <a:buClr>
                <a:srgbClr val="669999"/>
              </a:buClr>
              <a:buSzPct val="70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Authentication Building Block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692280" indent="-347400">
              <a:lnSpc>
                <a:spcPct val="100000"/>
              </a:lnSpc>
              <a:buClr>
                <a:srgbClr val="669999"/>
              </a:buClr>
              <a:buSzPct val="70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 další …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9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6" name="TextShape 1"/>
          <p:cNvSpPr txBox="1"/>
          <p:nvPr/>
        </p:nvSpPr>
        <p:spPr>
          <a:xfrm>
            <a:off x="457200" y="6248520"/>
            <a:ext cx="2133360" cy="45684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100000"/>
              </a:lnSpc>
            </a:pPr>
            <a:r>
              <a:rPr b="0" lang="en-US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3/1/16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737" name="TextShape 2"/>
          <p:cNvSpPr txBox="1"/>
          <p:nvPr/>
        </p:nvSpPr>
        <p:spPr>
          <a:xfrm>
            <a:off x="457200" y="122400"/>
            <a:ext cx="7543440" cy="129492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>
              <a:lnSpc>
                <a:spcPct val="100000"/>
              </a:lnSpc>
            </a:pPr>
            <a:r>
              <a:rPr b="1" lang="en-US" sz="3200" spc="-1" strike="noStrike">
                <a:solidFill>
                  <a:srgbClr val="330066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File Delivery over Unidirectional Transport (FLUTE)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38" name="TextShape 3"/>
          <p:cNvSpPr txBox="1"/>
          <p:nvPr/>
        </p:nvSpPr>
        <p:spPr>
          <a:xfrm>
            <a:off x="457200" y="1719360"/>
            <a:ext cx="8229240" cy="441144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343080" indent="-342720">
              <a:lnSpc>
                <a:spcPct val="90000"/>
              </a:lnSpc>
              <a:buClr>
                <a:srgbClr val="330066"/>
              </a:buClr>
              <a:buSzPct val="70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Protokol pro spolehlivý přenos hromadných (bulk) dat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720">
              <a:lnSpc>
                <a:spcPct val="90000"/>
              </a:lnSpc>
              <a:buClr>
                <a:srgbClr val="330066"/>
              </a:buClr>
              <a:buSzPct val="70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Vybudováno nad ALC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720">
              <a:lnSpc>
                <a:spcPct val="90000"/>
              </a:lnSpc>
              <a:buClr>
                <a:srgbClr val="330066"/>
              </a:buClr>
              <a:buSzPct val="70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Přenos vlastních dat i meta informací o souboru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692280" indent="-347400">
              <a:lnSpc>
                <a:spcPct val="90000"/>
              </a:lnSpc>
              <a:buClr>
                <a:srgbClr val="669999"/>
              </a:buClr>
              <a:buSzPct val="70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Jméno nebo URI souboru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692280" indent="-347400">
              <a:lnSpc>
                <a:spcPct val="90000"/>
              </a:lnSpc>
              <a:buClr>
                <a:srgbClr val="669999"/>
              </a:buClr>
              <a:buSzPct val="70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Velikost souboru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692280" indent="-347400">
              <a:lnSpc>
                <a:spcPct val="90000"/>
              </a:lnSpc>
              <a:buClr>
                <a:srgbClr val="669999"/>
              </a:buClr>
              <a:buSzPct val="70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Typ souboru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692280" indent="-347400">
              <a:lnSpc>
                <a:spcPct val="90000"/>
              </a:lnSpc>
              <a:buClr>
                <a:srgbClr val="669999"/>
              </a:buClr>
              <a:buSzPct val="70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Kódování souboru (komprese)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720">
              <a:lnSpc>
                <a:spcPct val="90000"/>
              </a:lnSpc>
              <a:buClr>
                <a:srgbClr val="330066"/>
              </a:buClr>
              <a:buSzPct val="70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Kromě obsahu souboru přenáší i typ přenášené informace – např. informace pro video kodec.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720">
              <a:lnSpc>
                <a:spcPct val="90000"/>
              </a:lnSpc>
              <a:buClr>
                <a:srgbClr val="330066"/>
              </a:buClr>
              <a:buSzPct val="70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Meta informace o všech souborech relace jsou umístěny v File Delivery Table (FDT)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692280" indent="-347400">
              <a:lnSpc>
                <a:spcPct val="90000"/>
              </a:lnSpc>
              <a:buClr>
                <a:srgbClr val="669999"/>
              </a:buClr>
              <a:buSzPct val="70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Položky přenášeny v XML reprezentaci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1267</TotalTime>
  <Application>LibreOffice/5.1.0.3$Windows_x86 LibreOffice_project/5e3e00a007d9b3b6efb6797a8b8e57b51ab1f737</Application>
  <Words>4215</Words>
  <Paragraphs>879</Paragraphs>
  <Company>ZČU</Company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2007-03-20T05:28:08Z</dcterms:created>
  <dc:creator>kiv</dc:creator>
  <dc:description/>
  <dc:language>en-US</dc:language>
  <cp:lastModifiedBy/>
  <dcterms:modified xsi:type="dcterms:W3CDTF">2016-03-01T11:45:58Z</dcterms:modified>
  <cp:revision>37</cp:revision>
  <dc:subject/>
  <dc:title>Internet multicast 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Company">
    <vt:lpwstr>ZČU</vt:lpwstr>
  </property>
  <property fmtid="{D5CDD505-2E9C-101B-9397-08002B2CF9AE}" pid="4" name="HiddenSlides">
    <vt:i4>0</vt:i4>
  </property>
  <property fmtid="{D5CDD505-2E9C-101B-9397-08002B2CF9AE}" pid="5" name="HyperlinksChanged">
    <vt:bool>0</vt:bool>
  </property>
  <property fmtid="{D5CDD505-2E9C-101B-9397-08002B2CF9AE}" pid="6" name="LinksUpToDate">
    <vt:bool>0</vt:bool>
  </property>
  <property fmtid="{D5CDD505-2E9C-101B-9397-08002B2CF9AE}" pid="7" name="MMClips">
    <vt:i4>0</vt:i4>
  </property>
  <property fmtid="{D5CDD505-2E9C-101B-9397-08002B2CF9AE}" pid="8" name="Notes">
    <vt:i4>99</vt:i4>
  </property>
  <property fmtid="{D5CDD505-2E9C-101B-9397-08002B2CF9AE}" pid="9" name="PresentationFormat">
    <vt:lpwstr>Předvádění na obrazovce (4:3)</vt:lpwstr>
  </property>
  <property fmtid="{D5CDD505-2E9C-101B-9397-08002B2CF9AE}" pid="10" name="ScaleCrop">
    <vt:bool>0</vt:bool>
  </property>
  <property fmtid="{D5CDD505-2E9C-101B-9397-08002B2CF9AE}" pid="11" name="ShareDoc">
    <vt:bool>0</vt:bool>
  </property>
  <property fmtid="{D5CDD505-2E9C-101B-9397-08002B2CF9AE}" pid="12" name="Slides">
    <vt:i4>102</vt:i4>
  </property>
  <property fmtid="{D5CDD505-2E9C-101B-9397-08002B2CF9AE}" pid="13" name="_TemplateID">
    <vt:lpwstr>TC060888081029</vt:lpwstr>
  </property>
</Properties>
</file>