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2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8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komentářů</a:t>
            </a:r>
          </a:p>
        </p:txBody>
      </p:sp>
      <p:sp>
        <p:nvSpPr>
          <p:cNvPr id="48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&lt;záhlaví&gt;</a:t>
            </a:r>
          </a:p>
        </p:txBody>
      </p:sp>
      <p:sp>
        <p:nvSpPr>
          <p:cNvPr id="490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&lt;datum/čas&gt;</a:t>
            </a:r>
          </a:p>
        </p:txBody>
      </p:sp>
      <p:sp>
        <p:nvSpPr>
          <p:cNvPr id="491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&lt;zápatí&gt;</a:t>
            </a:r>
          </a:p>
        </p:txBody>
      </p:sp>
      <p:sp>
        <p:nvSpPr>
          <p:cNvPr id="492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6B146456-CAFF-4D8D-9CB4-13143BC58766}" type="slidenum"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385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4" name="CustomShape 1"/>
          <p:cNvSpPr/>
          <p:nvPr/>
        </p:nvSpPr>
        <p:spPr>
          <a:xfrm>
            <a:off x="3963960" y="8818560"/>
            <a:ext cx="3031200" cy="46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D289401E-6241-4BCD-8787-AC83ABCE1861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5" name="PlaceHolder 2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560" cy="4175640"/>
          </a:xfrm>
          <a:prstGeom prst="rect">
            <a:avLst/>
          </a:prstGeom>
        </p:spPr>
        <p:txBody>
          <a:bodyPr lIns="92880" tIns="46440" rIns="92880" bIns="46440"/>
          <a:lstStyle/>
          <a:p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Klepněte a vložte poznámky.</a:t>
            </a:r>
          </a:p>
        </p:txBody>
      </p:sp>
    </p:spTree>
    <p:extLst>
      <p:ext uri="{BB962C8B-B14F-4D97-AF65-F5344CB8AC3E}">
        <p14:creationId xmlns:p14="http://schemas.microsoft.com/office/powerpoint/2010/main" val="1492724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3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74173D7B-6700-4662-AAEA-E14C270F07DE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10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38294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5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59648F00-231D-4D54-A95D-82A91F615BE6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11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40793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6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7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EB59CEB4-4193-450E-9989-6FA3655AEF0D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12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375726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8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9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F7A8BD36-A128-46C8-AAD3-A63B41220CD0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13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90532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0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1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8FE8B2A2-1CEB-4103-BB90-1C834E049B3D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14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2471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3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B8B31E52-30DC-4794-B2D5-E567D3A4737F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15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93597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4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5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17EA8724-2641-42C7-B53E-FF50F5288B52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16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46374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6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7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9D914E54-E5D7-47C4-9C0E-3213E1EF506D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17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0176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9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EBACF66B-43F5-41D1-BA4B-5B6680BF7149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18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82903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0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1" name="CustomShape 2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E1E83C13-811B-4B04-8273-4D424AA03B88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19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1912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6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7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982BB35B-0599-47F9-9A4D-119B4C066B4B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2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07131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2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4960" cy="411336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3" name="CustomShape 2"/>
          <p:cNvSpPr/>
          <p:nvPr/>
        </p:nvSpPr>
        <p:spPr>
          <a:xfrm>
            <a:off x="3884760" y="8685360"/>
            <a:ext cx="297036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26BF562D-0E2D-4867-B796-A6ED0C727988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20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8288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8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9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BCD73E91-F724-4B77-8CC7-6EB6DEA45DA8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3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0611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0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1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02B308F7-C07B-44D3-99C7-83D37C4703D2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4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9116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3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30562587-6DAD-4695-A725-A07FB6EA09DA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5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6266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5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4F2D9CFF-3744-4B9F-9672-D969A4E18802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6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44995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6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7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ABB06EE6-C417-4BB4-B035-EDB9DF73576B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7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0906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8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9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77BC44DA-62A6-4CC3-93D2-54C433C36939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8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94904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0" name="PlaceHolder 1"/>
          <p:cNvSpPr>
            <a:spLocks noGrp="1"/>
          </p:cNvSpPr>
          <p:nvPr>
            <p:ph type="body"/>
          </p:nvPr>
        </p:nvSpPr>
        <p:spPr>
          <a:xfrm>
            <a:off x="700200" y="4410000"/>
            <a:ext cx="5596200" cy="4175280"/>
          </a:xfrm>
          <a:prstGeom prst="rect">
            <a:avLst/>
          </a:prstGeom>
        </p:spPr>
        <p:txBody>
          <a:bodyPr lIns="92880" tIns="46440" rIns="92880" bIns="4644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1" name="CustomShape 2"/>
          <p:cNvSpPr/>
          <p:nvPr/>
        </p:nvSpPr>
        <p:spPr>
          <a:xfrm>
            <a:off x="3963960" y="8818560"/>
            <a:ext cx="3030840" cy="46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880" tIns="46440" rIns="92880" bIns="46440" anchor="b"/>
          <a:lstStyle/>
          <a:p>
            <a:pPr algn="r">
              <a:lnSpc>
                <a:spcPct val="100000"/>
              </a:lnSpc>
            </a:pPr>
            <a:fld id="{76E51561-37D9-4CF9-9188-B2BE67CC2DEC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9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329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1" name="Obrázek 130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32" name="Obrázek 131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0" name="Obrázek 199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201" name="Obrázek 200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69" name="Obrázek 268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270" name="Obrázek 269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5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05" name="Obrázek 304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06" name="Obrázek 305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Line 1"/>
          <p:cNvSpPr/>
          <p:nvPr/>
        </p:nvSpPr>
        <p:spPr>
          <a:xfrm>
            <a:off x="8001000" y="0"/>
            <a:ext cx="360" cy="1523880"/>
          </a:xfrm>
          <a:prstGeom prst="line">
            <a:avLst/>
          </a:prstGeom>
          <a:ln w="9360">
            <a:solidFill>
              <a:schemeClr val="accent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2"/>
          <p:cNvSpPr/>
          <p:nvPr/>
        </p:nvSpPr>
        <p:spPr>
          <a:xfrm>
            <a:off x="8153280" y="15228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8321400" y="15228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8489520" y="15228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8153280" y="32040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8321400" y="32040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CustomShape 7"/>
          <p:cNvSpPr/>
          <p:nvPr/>
        </p:nvSpPr>
        <p:spPr>
          <a:xfrm>
            <a:off x="8489520" y="32040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8"/>
          <p:cNvSpPr/>
          <p:nvPr/>
        </p:nvSpPr>
        <p:spPr>
          <a:xfrm>
            <a:off x="8657640" y="320400"/>
            <a:ext cx="118800" cy="1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9"/>
          <p:cNvSpPr/>
          <p:nvPr/>
        </p:nvSpPr>
        <p:spPr>
          <a:xfrm>
            <a:off x="8153280" y="48816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10"/>
          <p:cNvSpPr/>
          <p:nvPr/>
        </p:nvSpPr>
        <p:spPr>
          <a:xfrm>
            <a:off x="8321400" y="48816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ustomShape 11"/>
          <p:cNvSpPr/>
          <p:nvPr/>
        </p:nvSpPr>
        <p:spPr>
          <a:xfrm>
            <a:off x="8489520" y="488160"/>
            <a:ext cx="118800" cy="1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" name="CustomShape 12"/>
          <p:cNvSpPr/>
          <p:nvPr/>
        </p:nvSpPr>
        <p:spPr>
          <a:xfrm>
            <a:off x="8657640" y="488160"/>
            <a:ext cx="118800" cy="1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CustomShape 13"/>
          <p:cNvSpPr/>
          <p:nvPr/>
        </p:nvSpPr>
        <p:spPr>
          <a:xfrm>
            <a:off x="8825400" y="488160"/>
            <a:ext cx="118800" cy="1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" name="CustomShape 14"/>
          <p:cNvSpPr/>
          <p:nvPr/>
        </p:nvSpPr>
        <p:spPr>
          <a:xfrm>
            <a:off x="8153280" y="65628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" name="CustomShape 15"/>
          <p:cNvSpPr/>
          <p:nvPr/>
        </p:nvSpPr>
        <p:spPr>
          <a:xfrm>
            <a:off x="8321400" y="656280"/>
            <a:ext cx="118800" cy="1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" name="CustomShape 16"/>
          <p:cNvSpPr/>
          <p:nvPr/>
        </p:nvSpPr>
        <p:spPr>
          <a:xfrm>
            <a:off x="8489520" y="656280"/>
            <a:ext cx="118800" cy="1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" name="CustomShape 17"/>
          <p:cNvSpPr/>
          <p:nvPr/>
        </p:nvSpPr>
        <p:spPr>
          <a:xfrm>
            <a:off x="8657640" y="656280"/>
            <a:ext cx="118800" cy="1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" name="CustomShape 18"/>
          <p:cNvSpPr/>
          <p:nvPr/>
        </p:nvSpPr>
        <p:spPr>
          <a:xfrm>
            <a:off x="8153280" y="824040"/>
            <a:ext cx="118800" cy="1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" name="CustomShape 19"/>
          <p:cNvSpPr/>
          <p:nvPr/>
        </p:nvSpPr>
        <p:spPr>
          <a:xfrm>
            <a:off x="8321400" y="824040"/>
            <a:ext cx="118800" cy="1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" name="CustomShape 20"/>
          <p:cNvSpPr/>
          <p:nvPr/>
        </p:nvSpPr>
        <p:spPr>
          <a:xfrm>
            <a:off x="8489520" y="824040"/>
            <a:ext cx="118800" cy="1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" name="CustomShape 21"/>
          <p:cNvSpPr/>
          <p:nvPr/>
        </p:nvSpPr>
        <p:spPr>
          <a:xfrm>
            <a:off x="8657640" y="824040"/>
            <a:ext cx="118800" cy="1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" name="CustomShape 22"/>
          <p:cNvSpPr/>
          <p:nvPr/>
        </p:nvSpPr>
        <p:spPr>
          <a:xfrm>
            <a:off x="8825400" y="824040"/>
            <a:ext cx="118800" cy="11880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" name="CustomShape 23"/>
          <p:cNvSpPr/>
          <p:nvPr/>
        </p:nvSpPr>
        <p:spPr>
          <a:xfrm>
            <a:off x="8153280" y="992160"/>
            <a:ext cx="118800" cy="1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" name="CustomShape 24"/>
          <p:cNvSpPr/>
          <p:nvPr/>
        </p:nvSpPr>
        <p:spPr>
          <a:xfrm>
            <a:off x="8321400" y="992160"/>
            <a:ext cx="118800" cy="1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" name="CustomShape 25"/>
          <p:cNvSpPr/>
          <p:nvPr/>
        </p:nvSpPr>
        <p:spPr>
          <a:xfrm>
            <a:off x="8489520" y="992160"/>
            <a:ext cx="118800" cy="1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" name="CustomShape 26"/>
          <p:cNvSpPr/>
          <p:nvPr/>
        </p:nvSpPr>
        <p:spPr>
          <a:xfrm>
            <a:off x="8657640" y="992160"/>
            <a:ext cx="118800" cy="11880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" name="CustomShape 27"/>
          <p:cNvSpPr/>
          <p:nvPr/>
        </p:nvSpPr>
        <p:spPr>
          <a:xfrm>
            <a:off x="8153280" y="1159920"/>
            <a:ext cx="118800" cy="1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" name="CustomShape 28"/>
          <p:cNvSpPr/>
          <p:nvPr/>
        </p:nvSpPr>
        <p:spPr>
          <a:xfrm>
            <a:off x="8321400" y="1159920"/>
            <a:ext cx="118800" cy="1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" name="CustomShape 29"/>
          <p:cNvSpPr/>
          <p:nvPr/>
        </p:nvSpPr>
        <p:spPr>
          <a:xfrm>
            <a:off x="8489520" y="1159920"/>
            <a:ext cx="118800" cy="11880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" name="CustomShape 30"/>
          <p:cNvSpPr/>
          <p:nvPr/>
        </p:nvSpPr>
        <p:spPr>
          <a:xfrm>
            <a:off x="8657640" y="1159920"/>
            <a:ext cx="118800" cy="11880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" name="CustomShape 31"/>
          <p:cNvSpPr/>
          <p:nvPr/>
        </p:nvSpPr>
        <p:spPr>
          <a:xfrm>
            <a:off x="8321400" y="1327680"/>
            <a:ext cx="118800" cy="11880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" name="CustomShape 32"/>
          <p:cNvSpPr/>
          <p:nvPr/>
        </p:nvSpPr>
        <p:spPr>
          <a:xfrm>
            <a:off x="8657640" y="1327680"/>
            <a:ext cx="118800" cy="11880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" name="Line 33"/>
          <p:cNvSpPr/>
          <p:nvPr/>
        </p:nvSpPr>
        <p:spPr>
          <a:xfrm>
            <a:off x="457200" y="1523880"/>
            <a:ext cx="7543800" cy="360"/>
          </a:xfrm>
          <a:prstGeom prst="line">
            <a:avLst/>
          </a:prstGeom>
          <a:ln w="9360">
            <a:solidFill>
              <a:schemeClr val="accent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" name="Line 34"/>
          <p:cNvSpPr/>
          <p:nvPr/>
        </p:nvSpPr>
        <p:spPr>
          <a:xfrm>
            <a:off x="7315200" y="1066680"/>
            <a:ext cx="360" cy="1752480"/>
          </a:xfrm>
          <a:prstGeom prst="line">
            <a:avLst/>
          </a:prstGeom>
          <a:ln w="9360">
            <a:solidFill>
              <a:schemeClr val="accent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" name="Line 35"/>
          <p:cNvSpPr/>
          <p:nvPr/>
        </p:nvSpPr>
        <p:spPr>
          <a:xfrm>
            <a:off x="838080" y="2819160"/>
            <a:ext cx="6477120" cy="360"/>
          </a:xfrm>
          <a:prstGeom prst="line">
            <a:avLst/>
          </a:prstGeom>
          <a:ln w="6480">
            <a:solidFill>
              <a:schemeClr val="accent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" name="CustomShape 36"/>
          <p:cNvSpPr/>
          <p:nvPr/>
        </p:nvSpPr>
        <p:spPr>
          <a:xfrm>
            <a:off x="7467480" y="121932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" name="CustomShape 37"/>
          <p:cNvSpPr/>
          <p:nvPr/>
        </p:nvSpPr>
        <p:spPr>
          <a:xfrm>
            <a:off x="7635600" y="121932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7" name="CustomShape 38"/>
          <p:cNvSpPr/>
          <p:nvPr/>
        </p:nvSpPr>
        <p:spPr>
          <a:xfrm>
            <a:off x="7803720" y="121932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8" name="CustomShape 39"/>
          <p:cNvSpPr/>
          <p:nvPr/>
        </p:nvSpPr>
        <p:spPr>
          <a:xfrm>
            <a:off x="7467480" y="138708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" name="CustomShape 40"/>
          <p:cNvSpPr/>
          <p:nvPr/>
        </p:nvSpPr>
        <p:spPr>
          <a:xfrm>
            <a:off x="7635600" y="138708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" name="CustomShape 41"/>
          <p:cNvSpPr/>
          <p:nvPr/>
        </p:nvSpPr>
        <p:spPr>
          <a:xfrm>
            <a:off x="7803720" y="138708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" name="CustomShape 42"/>
          <p:cNvSpPr/>
          <p:nvPr/>
        </p:nvSpPr>
        <p:spPr>
          <a:xfrm>
            <a:off x="7971840" y="1387080"/>
            <a:ext cx="118800" cy="1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CustomShape 43"/>
          <p:cNvSpPr/>
          <p:nvPr/>
        </p:nvSpPr>
        <p:spPr>
          <a:xfrm>
            <a:off x="7467480" y="155520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CustomShape 44"/>
          <p:cNvSpPr/>
          <p:nvPr/>
        </p:nvSpPr>
        <p:spPr>
          <a:xfrm>
            <a:off x="7635600" y="155520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CustomShape 45"/>
          <p:cNvSpPr/>
          <p:nvPr/>
        </p:nvSpPr>
        <p:spPr>
          <a:xfrm>
            <a:off x="7803720" y="1555200"/>
            <a:ext cx="118800" cy="1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" name="CustomShape 46"/>
          <p:cNvSpPr/>
          <p:nvPr/>
        </p:nvSpPr>
        <p:spPr>
          <a:xfrm>
            <a:off x="7971840" y="1555200"/>
            <a:ext cx="118800" cy="1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CustomShape 47"/>
          <p:cNvSpPr/>
          <p:nvPr/>
        </p:nvSpPr>
        <p:spPr>
          <a:xfrm>
            <a:off x="8139600" y="1555200"/>
            <a:ext cx="118800" cy="1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CustomShape 48"/>
          <p:cNvSpPr/>
          <p:nvPr/>
        </p:nvSpPr>
        <p:spPr>
          <a:xfrm>
            <a:off x="7467480" y="172296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" name="CustomShape 49"/>
          <p:cNvSpPr/>
          <p:nvPr/>
        </p:nvSpPr>
        <p:spPr>
          <a:xfrm>
            <a:off x="7635600" y="1722960"/>
            <a:ext cx="118800" cy="1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" name="CustomShape 50"/>
          <p:cNvSpPr/>
          <p:nvPr/>
        </p:nvSpPr>
        <p:spPr>
          <a:xfrm>
            <a:off x="7803720" y="1722960"/>
            <a:ext cx="118800" cy="1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" name="CustomShape 51"/>
          <p:cNvSpPr/>
          <p:nvPr/>
        </p:nvSpPr>
        <p:spPr>
          <a:xfrm>
            <a:off x="7971840" y="1722960"/>
            <a:ext cx="118800" cy="1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CustomShape 52"/>
          <p:cNvSpPr/>
          <p:nvPr/>
        </p:nvSpPr>
        <p:spPr>
          <a:xfrm>
            <a:off x="7467480" y="1890720"/>
            <a:ext cx="118800" cy="1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" name="CustomShape 53"/>
          <p:cNvSpPr/>
          <p:nvPr/>
        </p:nvSpPr>
        <p:spPr>
          <a:xfrm>
            <a:off x="7635600" y="1890720"/>
            <a:ext cx="118800" cy="1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" name="CustomShape 54"/>
          <p:cNvSpPr/>
          <p:nvPr/>
        </p:nvSpPr>
        <p:spPr>
          <a:xfrm>
            <a:off x="7803720" y="1890720"/>
            <a:ext cx="118800" cy="1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" name="CustomShape 55"/>
          <p:cNvSpPr/>
          <p:nvPr/>
        </p:nvSpPr>
        <p:spPr>
          <a:xfrm>
            <a:off x="7971840" y="1890720"/>
            <a:ext cx="118800" cy="1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CustomShape 56"/>
          <p:cNvSpPr/>
          <p:nvPr/>
        </p:nvSpPr>
        <p:spPr>
          <a:xfrm>
            <a:off x="8139600" y="1890720"/>
            <a:ext cx="118800" cy="11880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6" name="CustomShape 57"/>
          <p:cNvSpPr/>
          <p:nvPr/>
        </p:nvSpPr>
        <p:spPr>
          <a:xfrm>
            <a:off x="7467480" y="2058840"/>
            <a:ext cx="118800" cy="1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7" name="CustomShape 58"/>
          <p:cNvSpPr/>
          <p:nvPr/>
        </p:nvSpPr>
        <p:spPr>
          <a:xfrm>
            <a:off x="7635600" y="2058840"/>
            <a:ext cx="118800" cy="1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8" name="CustomShape 59"/>
          <p:cNvSpPr/>
          <p:nvPr/>
        </p:nvSpPr>
        <p:spPr>
          <a:xfrm>
            <a:off x="7803720" y="2058840"/>
            <a:ext cx="118800" cy="1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9" name="CustomShape 60"/>
          <p:cNvSpPr/>
          <p:nvPr/>
        </p:nvSpPr>
        <p:spPr>
          <a:xfrm>
            <a:off x="7971840" y="2058840"/>
            <a:ext cx="118800" cy="11880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" name="CustomShape 61"/>
          <p:cNvSpPr/>
          <p:nvPr/>
        </p:nvSpPr>
        <p:spPr>
          <a:xfrm>
            <a:off x="7467480" y="2226600"/>
            <a:ext cx="118800" cy="1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CustomShape 62"/>
          <p:cNvSpPr/>
          <p:nvPr/>
        </p:nvSpPr>
        <p:spPr>
          <a:xfrm>
            <a:off x="7635600" y="2226600"/>
            <a:ext cx="118800" cy="1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2" name="CustomShape 63"/>
          <p:cNvSpPr/>
          <p:nvPr/>
        </p:nvSpPr>
        <p:spPr>
          <a:xfrm>
            <a:off x="7803720" y="2226600"/>
            <a:ext cx="118800" cy="11880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3" name="CustomShape 64"/>
          <p:cNvSpPr/>
          <p:nvPr/>
        </p:nvSpPr>
        <p:spPr>
          <a:xfrm>
            <a:off x="7971840" y="2226600"/>
            <a:ext cx="118800" cy="11880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4" name="CustomShape 65"/>
          <p:cNvSpPr/>
          <p:nvPr/>
        </p:nvSpPr>
        <p:spPr>
          <a:xfrm>
            <a:off x="7635600" y="2394720"/>
            <a:ext cx="118800" cy="11880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5" name="CustomShape 66"/>
          <p:cNvSpPr/>
          <p:nvPr/>
        </p:nvSpPr>
        <p:spPr>
          <a:xfrm>
            <a:off x="7971840" y="2394720"/>
            <a:ext cx="118800" cy="11880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6" name="CustomShape 67"/>
          <p:cNvSpPr/>
          <p:nvPr/>
        </p:nvSpPr>
        <p:spPr>
          <a:xfrm>
            <a:off x="7467480" y="121932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7" name="CustomShape 68"/>
          <p:cNvSpPr/>
          <p:nvPr/>
        </p:nvSpPr>
        <p:spPr>
          <a:xfrm>
            <a:off x="7635600" y="121932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8" name="CustomShape 69"/>
          <p:cNvSpPr/>
          <p:nvPr/>
        </p:nvSpPr>
        <p:spPr>
          <a:xfrm>
            <a:off x="7803720" y="121932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9" name="CustomShape 70"/>
          <p:cNvSpPr/>
          <p:nvPr/>
        </p:nvSpPr>
        <p:spPr>
          <a:xfrm>
            <a:off x="7467480" y="138708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0" name="CustomShape 71"/>
          <p:cNvSpPr/>
          <p:nvPr/>
        </p:nvSpPr>
        <p:spPr>
          <a:xfrm>
            <a:off x="7635600" y="138708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1" name="CustomShape 72"/>
          <p:cNvSpPr/>
          <p:nvPr/>
        </p:nvSpPr>
        <p:spPr>
          <a:xfrm>
            <a:off x="7803720" y="138708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2" name="CustomShape 73"/>
          <p:cNvSpPr/>
          <p:nvPr/>
        </p:nvSpPr>
        <p:spPr>
          <a:xfrm>
            <a:off x="7971840" y="1387080"/>
            <a:ext cx="118800" cy="1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3" name="CustomShape 74"/>
          <p:cNvSpPr/>
          <p:nvPr/>
        </p:nvSpPr>
        <p:spPr>
          <a:xfrm>
            <a:off x="7467480" y="155520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4" name="CustomShape 75"/>
          <p:cNvSpPr/>
          <p:nvPr/>
        </p:nvSpPr>
        <p:spPr>
          <a:xfrm>
            <a:off x="7635600" y="155520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5" name="CustomShape 76"/>
          <p:cNvSpPr/>
          <p:nvPr/>
        </p:nvSpPr>
        <p:spPr>
          <a:xfrm>
            <a:off x="7803720" y="1555200"/>
            <a:ext cx="118800" cy="1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6" name="CustomShape 77"/>
          <p:cNvSpPr/>
          <p:nvPr/>
        </p:nvSpPr>
        <p:spPr>
          <a:xfrm>
            <a:off x="7971840" y="1555200"/>
            <a:ext cx="118800" cy="1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7" name="CustomShape 78"/>
          <p:cNvSpPr/>
          <p:nvPr/>
        </p:nvSpPr>
        <p:spPr>
          <a:xfrm>
            <a:off x="8139600" y="1555200"/>
            <a:ext cx="118800" cy="1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8" name="CustomShape 79"/>
          <p:cNvSpPr/>
          <p:nvPr/>
        </p:nvSpPr>
        <p:spPr>
          <a:xfrm>
            <a:off x="7467480" y="1722960"/>
            <a:ext cx="118800" cy="1188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9" name="CustomShape 80"/>
          <p:cNvSpPr/>
          <p:nvPr/>
        </p:nvSpPr>
        <p:spPr>
          <a:xfrm>
            <a:off x="7635600" y="1722960"/>
            <a:ext cx="118800" cy="1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0" name="CustomShape 81"/>
          <p:cNvSpPr/>
          <p:nvPr/>
        </p:nvSpPr>
        <p:spPr>
          <a:xfrm>
            <a:off x="7803720" y="1722960"/>
            <a:ext cx="118800" cy="1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1" name="CustomShape 82"/>
          <p:cNvSpPr/>
          <p:nvPr/>
        </p:nvSpPr>
        <p:spPr>
          <a:xfrm>
            <a:off x="7971840" y="1722960"/>
            <a:ext cx="118800" cy="1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2" name="CustomShape 83"/>
          <p:cNvSpPr/>
          <p:nvPr/>
        </p:nvSpPr>
        <p:spPr>
          <a:xfrm>
            <a:off x="7467480" y="1890720"/>
            <a:ext cx="118800" cy="1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3" name="CustomShape 84"/>
          <p:cNvSpPr/>
          <p:nvPr/>
        </p:nvSpPr>
        <p:spPr>
          <a:xfrm>
            <a:off x="7635600" y="1890720"/>
            <a:ext cx="118800" cy="1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CustomShape 85"/>
          <p:cNvSpPr/>
          <p:nvPr/>
        </p:nvSpPr>
        <p:spPr>
          <a:xfrm>
            <a:off x="7803720" y="1890720"/>
            <a:ext cx="118800" cy="1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CustomShape 86"/>
          <p:cNvSpPr/>
          <p:nvPr/>
        </p:nvSpPr>
        <p:spPr>
          <a:xfrm>
            <a:off x="7971840" y="1890720"/>
            <a:ext cx="118800" cy="1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6" name="CustomShape 87"/>
          <p:cNvSpPr/>
          <p:nvPr/>
        </p:nvSpPr>
        <p:spPr>
          <a:xfrm>
            <a:off x="8139600" y="1890720"/>
            <a:ext cx="118800" cy="11880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CustomShape 88"/>
          <p:cNvSpPr/>
          <p:nvPr/>
        </p:nvSpPr>
        <p:spPr>
          <a:xfrm>
            <a:off x="7467480" y="2058840"/>
            <a:ext cx="118800" cy="11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8" name="CustomShape 89"/>
          <p:cNvSpPr/>
          <p:nvPr/>
        </p:nvSpPr>
        <p:spPr>
          <a:xfrm>
            <a:off x="7635600" y="2058840"/>
            <a:ext cx="118800" cy="1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" name="CustomShape 90"/>
          <p:cNvSpPr/>
          <p:nvPr/>
        </p:nvSpPr>
        <p:spPr>
          <a:xfrm>
            <a:off x="7803720" y="2058840"/>
            <a:ext cx="118800" cy="1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" name="CustomShape 91"/>
          <p:cNvSpPr/>
          <p:nvPr/>
        </p:nvSpPr>
        <p:spPr>
          <a:xfrm>
            <a:off x="7971840" y="2058840"/>
            <a:ext cx="118800" cy="11880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1" name="CustomShape 92"/>
          <p:cNvSpPr/>
          <p:nvPr/>
        </p:nvSpPr>
        <p:spPr>
          <a:xfrm>
            <a:off x="7467480" y="2226600"/>
            <a:ext cx="118800" cy="1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" name="CustomShape 93"/>
          <p:cNvSpPr/>
          <p:nvPr/>
        </p:nvSpPr>
        <p:spPr>
          <a:xfrm>
            <a:off x="7635600" y="2226600"/>
            <a:ext cx="118800" cy="11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3" name="CustomShape 94"/>
          <p:cNvSpPr/>
          <p:nvPr/>
        </p:nvSpPr>
        <p:spPr>
          <a:xfrm>
            <a:off x="7803720" y="2226600"/>
            <a:ext cx="118800" cy="11880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" name="CustomShape 95"/>
          <p:cNvSpPr/>
          <p:nvPr/>
        </p:nvSpPr>
        <p:spPr>
          <a:xfrm>
            <a:off x="7971840" y="2226600"/>
            <a:ext cx="118800" cy="11880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" name="CustomShape 96"/>
          <p:cNvSpPr/>
          <p:nvPr/>
        </p:nvSpPr>
        <p:spPr>
          <a:xfrm>
            <a:off x="7635600" y="2394720"/>
            <a:ext cx="118800" cy="11880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" name="CustomShape 97"/>
          <p:cNvSpPr/>
          <p:nvPr/>
        </p:nvSpPr>
        <p:spPr>
          <a:xfrm>
            <a:off x="7971840" y="2394720"/>
            <a:ext cx="118800" cy="11880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" name="PlaceHolder 98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PlaceHolder 9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Line 1"/>
          <p:cNvSpPr/>
          <p:nvPr/>
        </p:nvSpPr>
        <p:spPr>
          <a:xfrm>
            <a:off x="8001000" y="0"/>
            <a:ext cx="360" cy="1523880"/>
          </a:xfrm>
          <a:prstGeom prst="line">
            <a:avLst/>
          </a:prstGeom>
          <a:ln w="9360">
            <a:solidFill>
              <a:schemeClr val="accent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4" name="CustomShape 2"/>
          <p:cNvSpPr/>
          <p:nvPr/>
        </p:nvSpPr>
        <p:spPr>
          <a:xfrm>
            <a:off x="8153280" y="152280"/>
            <a:ext cx="118440" cy="1184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5" name="CustomShape 3"/>
          <p:cNvSpPr/>
          <p:nvPr/>
        </p:nvSpPr>
        <p:spPr>
          <a:xfrm>
            <a:off x="8321400" y="152280"/>
            <a:ext cx="118440" cy="1184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6" name="CustomShape 4"/>
          <p:cNvSpPr/>
          <p:nvPr/>
        </p:nvSpPr>
        <p:spPr>
          <a:xfrm>
            <a:off x="8489520" y="152280"/>
            <a:ext cx="118440" cy="1184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7" name="CustomShape 5"/>
          <p:cNvSpPr/>
          <p:nvPr/>
        </p:nvSpPr>
        <p:spPr>
          <a:xfrm>
            <a:off x="8153280" y="320400"/>
            <a:ext cx="118440" cy="1184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8" name="CustomShape 6"/>
          <p:cNvSpPr/>
          <p:nvPr/>
        </p:nvSpPr>
        <p:spPr>
          <a:xfrm>
            <a:off x="8321400" y="320400"/>
            <a:ext cx="118440" cy="1184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9" name="CustomShape 7"/>
          <p:cNvSpPr/>
          <p:nvPr/>
        </p:nvSpPr>
        <p:spPr>
          <a:xfrm>
            <a:off x="8489520" y="320400"/>
            <a:ext cx="118440" cy="1184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0" name="CustomShape 8"/>
          <p:cNvSpPr/>
          <p:nvPr/>
        </p:nvSpPr>
        <p:spPr>
          <a:xfrm>
            <a:off x="8657640" y="320400"/>
            <a:ext cx="118440" cy="1184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1" name="CustomShape 9"/>
          <p:cNvSpPr/>
          <p:nvPr/>
        </p:nvSpPr>
        <p:spPr>
          <a:xfrm>
            <a:off x="8153280" y="488160"/>
            <a:ext cx="118440" cy="1184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2" name="CustomShape 10"/>
          <p:cNvSpPr/>
          <p:nvPr/>
        </p:nvSpPr>
        <p:spPr>
          <a:xfrm>
            <a:off x="8321400" y="488160"/>
            <a:ext cx="118440" cy="1184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3" name="CustomShape 11"/>
          <p:cNvSpPr/>
          <p:nvPr/>
        </p:nvSpPr>
        <p:spPr>
          <a:xfrm>
            <a:off x="8489520" y="488160"/>
            <a:ext cx="118440" cy="1184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4" name="CustomShape 12"/>
          <p:cNvSpPr/>
          <p:nvPr/>
        </p:nvSpPr>
        <p:spPr>
          <a:xfrm>
            <a:off x="8657640" y="488160"/>
            <a:ext cx="118440" cy="1184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5" name="CustomShape 13"/>
          <p:cNvSpPr/>
          <p:nvPr/>
        </p:nvSpPr>
        <p:spPr>
          <a:xfrm>
            <a:off x="8825400" y="488160"/>
            <a:ext cx="118440" cy="1184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6" name="CustomShape 14"/>
          <p:cNvSpPr/>
          <p:nvPr/>
        </p:nvSpPr>
        <p:spPr>
          <a:xfrm>
            <a:off x="8153280" y="656280"/>
            <a:ext cx="118440" cy="1184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7" name="CustomShape 15"/>
          <p:cNvSpPr/>
          <p:nvPr/>
        </p:nvSpPr>
        <p:spPr>
          <a:xfrm>
            <a:off x="8321400" y="656280"/>
            <a:ext cx="118440" cy="1184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8" name="CustomShape 16"/>
          <p:cNvSpPr/>
          <p:nvPr/>
        </p:nvSpPr>
        <p:spPr>
          <a:xfrm>
            <a:off x="8489520" y="656280"/>
            <a:ext cx="118440" cy="1184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9" name="CustomShape 17"/>
          <p:cNvSpPr/>
          <p:nvPr/>
        </p:nvSpPr>
        <p:spPr>
          <a:xfrm>
            <a:off x="8657640" y="656280"/>
            <a:ext cx="118440" cy="1184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0" name="CustomShape 18"/>
          <p:cNvSpPr/>
          <p:nvPr/>
        </p:nvSpPr>
        <p:spPr>
          <a:xfrm>
            <a:off x="8153280" y="824040"/>
            <a:ext cx="118440" cy="1184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1" name="CustomShape 19"/>
          <p:cNvSpPr/>
          <p:nvPr/>
        </p:nvSpPr>
        <p:spPr>
          <a:xfrm>
            <a:off x="8321400" y="824040"/>
            <a:ext cx="118440" cy="1184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2" name="CustomShape 20"/>
          <p:cNvSpPr/>
          <p:nvPr/>
        </p:nvSpPr>
        <p:spPr>
          <a:xfrm>
            <a:off x="8489520" y="824040"/>
            <a:ext cx="118440" cy="1184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3" name="CustomShape 21"/>
          <p:cNvSpPr/>
          <p:nvPr/>
        </p:nvSpPr>
        <p:spPr>
          <a:xfrm>
            <a:off x="8657640" y="824040"/>
            <a:ext cx="118440" cy="1184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4" name="CustomShape 22"/>
          <p:cNvSpPr/>
          <p:nvPr/>
        </p:nvSpPr>
        <p:spPr>
          <a:xfrm>
            <a:off x="8825400" y="824040"/>
            <a:ext cx="118440" cy="11844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5" name="CustomShape 23"/>
          <p:cNvSpPr/>
          <p:nvPr/>
        </p:nvSpPr>
        <p:spPr>
          <a:xfrm>
            <a:off x="8153280" y="992160"/>
            <a:ext cx="118440" cy="1184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6" name="CustomShape 24"/>
          <p:cNvSpPr/>
          <p:nvPr/>
        </p:nvSpPr>
        <p:spPr>
          <a:xfrm>
            <a:off x="8321400" y="992160"/>
            <a:ext cx="118440" cy="1184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7" name="CustomShape 25"/>
          <p:cNvSpPr/>
          <p:nvPr/>
        </p:nvSpPr>
        <p:spPr>
          <a:xfrm>
            <a:off x="8489520" y="992160"/>
            <a:ext cx="118440" cy="1184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CustomShape 26"/>
          <p:cNvSpPr/>
          <p:nvPr/>
        </p:nvSpPr>
        <p:spPr>
          <a:xfrm>
            <a:off x="8657640" y="992160"/>
            <a:ext cx="118440" cy="11844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9" name="CustomShape 27"/>
          <p:cNvSpPr/>
          <p:nvPr/>
        </p:nvSpPr>
        <p:spPr>
          <a:xfrm>
            <a:off x="8153280" y="1159920"/>
            <a:ext cx="118440" cy="1184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0" name="CustomShape 28"/>
          <p:cNvSpPr/>
          <p:nvPr/>
        </p:nvSpPr>
        <p:spPr>
          <a:xfrm>
            <a:off x="8321400" y="1159920"/>
            <a:ext cx="118440" cy="1184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1" name="CustomShape 29"/>
          <p:cNvSpPr/>
          <p:nvPr/>
        </p:nvSpPr>
        <p:spPr>
          <a:xfrm>
            <a:off x="8489520" y="1159920"/>
            <a:ext cx="118440" cy="11844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2" name="CustomShape 30"/>
          <p:cNvSpPr/>
          <p:nvPr/>
        </p:nvSpPr>
        <p:spPr>
          <a:xfrm>
            <a:off x="8657640" y="1159920"/>
            <a:ext cx="118440" cy="11844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3" name="CustomShape 31"/>
          <p:cNvSpPr/>
          <p:nvPr/>
        </p:nvSpPr>
        <p:spPr>
          <a:xfrm>
            <a:off x="8321400" y="1327680"/>
            <a:ext cx="118440" cy="11844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CustomShape 32"/>
          <p:cNvSpPr/>
          <p:nvPr/>
        </p:nvSpPr>
        <p:spPr>
          <a:xfrm>
            <a:off x="8657640" y="1327680"/>
            <a:ext cx="118440" cy="11844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5" name="Line 33"/>
          <p:cNvSpPr/>
          <p:nvPr/>
        </p:nvSpPr>
        <p:spPr>
          <a:xfrm>
            <a:off x="457200" y="1523880"/>
            <a:ext cx="7543800" cy="360"/>
          </a:xfrm>
          <a:prstGeom prst="line">
            <a:avLst/>
          </a:prstGeom>
          <a:ln w="9360">
            <a:solidFill>
              <a:schemeClr val="accent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6" name="PlaceHolder 3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167" name="PlaceHolder 3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Line 1"/>
          <p:cNvSpPr/>
          <p:nvPr/>
        </p:nvSpPr>
        <p:spPr>
          <a:xfrm>
            <a:off x="8001000" y="0"/>
            <a:ext cx="360" cy="1523880"/>
          </a:xfrm>
          <a:prstGeom prst="line">
            <a:avLst/>
          </a:prstGeom>
          <a:ln w="9360">
            <a:solidFill>
              <a:schemeClr val="accent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3" name="CustomShape 2"/>
          <p:cNvSpPr/>
          <p:nvPr/>
        </p:nvSpPr>
        <p:spPr>
          <a:xfrm>
            <a:off x="8153280" y="152280"/>
            <a:ext cx="118440" cy="1184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4" name="CustomShape 3"/>
          <p:cNvSpPr/>
          <p:nvPr/>
        </p:nvSpPr>
        <p:spPr>
          <a:xfrm>
            <a:off x="8321400" y="152280"/>
            <a:ext cx="118440" cy="1184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5" name="CustomShape 4"/>
          <p:cNvSpPr/>
          <p:nvPr/>
        </p:nvSpPr>
        <p:spPr>
          <a:xfrm>
            <a:off x="8489520" y="152280"/>
            <a:ext cx="118440" cy="1184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6" name="CustomShape 5"/>
          <p:cNvSpPr/>
          <p:nvPr/>
        </p:nvSpPr>
        <p:spPr>
          <a:xfrm>
            <a:off x="8153280" y="320400"/>
            <a:ext cx="118440" cy="1184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7" name="CustomShape 6"/>
          <p:cNvSpPr/>
          <p:nvPr/>
        </p:nvSpPr>
        <p:spPr>
          <a:xfrm>
            <a:off x="8321400" y="320400"/>
            <a:ext cx="118440" cy="1184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8" name="CustomShape 7"/>
          <p:cNvSpPr/>
          <p:nvPr/>
        </p:nvSpPr>
        <p:spPr>
          <a:xfrm>
            <a:off x="8489520" y="320400"/>
            <a:ext cx="118440" cy="1184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9" name="CustomShape 8"/>
          <p:cNvSpPr/>
          <p:nvPr/>
        </p:nvSpPr>
        <p:spPr>
          <a:xfrm>
            <a:off x="8657640" y="320400"/>
            <a:ext cx="118440" cy="1184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0" name="CustomShape 9"/>
          <p:cNvSpPr/>
          <p:nvPr/>
        </p:nvSpPr>
        <p:spPr>
          <a:xfrm>
            <a:off x="8153280" y="488160"/>
            <a:ext cx="118440" cy="1184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1" name="CustomShape 10"/>
          <p:cNvSpPr/>
          <p:nvPr/>
        </p:nvSpPr>
        <p:spPr>
          <a:xfrm>
            <a:off x="8321400" y="488160"/>
            <a:ext cx="118440" cy="1184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2" name="CustomShape 11"/>
          <p:cNvSpPr/>
          <p:nvPr/>
        </p:nvSpPr>
        <p:spPr>
          <a:xfrm>
            <a:off x="8489520" y="488160"/>
            <a:ext cx="118440" cy="1184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3" name="CustomShape 12"/>
          <p:cNvSpPr/>
          <p:nvPr/>
        </p:nvSpPr>
        <p:spPr>
          <a:xfrm>
            <a:off x="8657640" y="488160"/>
            <a:ext cx="118440" cy="1184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4" name="CustomShape 13"/>
          <p:cNvSpPr/>
          <p:nvPr/>
        </p:nvSpPr>
        <p:spPr>
          <a:xfrm>
            <a:off x="8825400" y="488160"/>
            <a:ext cx="118440" cy="1184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5" name="CustomShape 14"/>
          <p:cNvSpPr/>
          <p:nvPr/>
        </p:nvSpPr>
        <p:spPr>
          <a:xfrm>
            <a:off x="8153280" y="656280"/>
            <a:ext cx="118440" cy="11844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6" name="CustomShape 15"/>
          <p:cNvSpPr/>
          <p:nvPr/>
        </p:nvSpPr>
        <p:spPr>
          <a:xfrm>
            <a:off x="8321400" y="656280"/>
            <a:ext cx="118440" cy="1184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7" name="CustomShape 16"/>
          <p:cNvSpPr/>
          <p:nvPr/>
        </p:nvSpPr>
        <p:spPr>
          <a:xfrm>
            <a:off x="8489520" y="656280"/>
            <a:ext cx="118440" cy="1184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8" name="CustomShape 17"/>
          <p:cNvSpPr/>
          <p:nvPr/>
        </p:nvSpPr>
        <p:spPr>
          <a:xfrm>
            <a:off x="8657640" y="656280"/>
            <a:ext cx="118440" cy="1184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9" name="CustomShape 18"/>
          <p:cNvSpPr/>
          <p:nvPr/>
        </p:nvSpPr>
        <p:spPr>
          <a:xfrm>
            <a:off x="8153280" y="824040"/>
            <a:ext cx="118440" cy="1184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0" name="CustomShape 19"/>
          <p:cNvSpPr/>
          <p:nvPr/>
        </p:nvSpPr>
        <p:spPr>
          <a:xfrm>
            <a:off x="8321400" y="824040"/>
            <a:ext cx="118440" cy="1184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1" name="CustomShape 20"/>
          <p:cNvSpPr/>
          <p:nvPr/>
        </p:nvSpPr>
        <p:spPr>
          <a:xfrm>
            <a:off x="8489520" y="824040"/>
            <a:ext cx="118440" cy="1184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2" name="CustomShape 21"/>
          <p:cNvSpPr/>
          <p:nvPr/>
        </p:nvSpPr>
        <p:spPr>
          <a:xfrm>
            <a:off x="8657640" y="824040"/>
            <a:ext cx="118440" cy="1184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3" name="CustomShape 22"/>
          <p:cNvSpPr/>
          <p:nvPr/>
        </p:nvSpPr>
        <p:spPr>
          <a:xfrm>
            <a:off x="8825400" y="824040"/>
            <a:ext cx="118440" cy="11844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4" name="CustomShape 23"/>
          <p:cNvSpPr/>
          <p:nvPr/>
        </p:nvSpPr>
        <p:spPr>
          <a:xfrm>
            <a:off x="8153280" y="992160"/>
            <a:ext cx="118440" cy="11844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5" name="CustomShape 24"/>
          <p:cNvSpPr/>
          <p:nvPr/>
        </p:nvSpPr>
        <p:spPr>
          <a:xfrm>
            <a:off x="8321400" y="992160"/>
            <a:ext cx="118440" cy="1184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6" name="CustomShape 25"/>
          <p:cNvSpPr/>
          <p:nvPr/>
        </p:nvSpPr>
        <p:spPr>
          <a:xfrm>
            <a:off x="8489520" y="992160"/>
            <a:ext cx="118440" cy="1184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7" name="CustomShape 26"/>
          <p:cNvSpPr/>
          <p:nvPr/>
        </p:nvSpPr>
        <p:spPr>
          <a:xfrm>
            <a:off x="8657640" y="992160"/>
            <a:ext cx="118440" cy="11844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8" name="CustomShape 27"/>
          <p:cNvSpPr/>
          <p:nvPr/>
        </p:nvSpPr>
        <p:spPr>
          <a:xfrm>
            <a:off x="8153280" y="1159920"/>
            <a:ext cx="118440" cy="1184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9" name="CustomShape 28"/>
          <p:cNvSpPr/>
          <p:nvPr/>
        </p:nvSpPr>
        <p:spPr>
          <a:xfrm>
            <a:off x="8321400" y="1159920"/>
            <a:ext cx="118440" cy="1184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0" name="CustomShape 29"/>
          <p:cNvSpPr/>
          <p:nvPr/>
        </p:nvSpPr>
        <p:spPr>
          <a:xfrm>
            <a:off x="8489520" y="1159920"/>
            <a:ext cx="118440" cy="11844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1" name="CustomShape 30"/>
          <p:cNvSpPr/>
          <p:nvPr/>
        </p:nvSpPr>
        <p:spPr>
          <a:xfrm>
            <a:off x="8657640" y="1159920"/>
            <a:ext cx="118440" cy="11844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2" name="CustomShape 31"/>
          <p:cNvSpPr/>
          <p:nvPr/>
        </p:nvSpPr>
        <p:spPr>
          <a:xfrm>
            <a:off x="8321400" y="1327680"/>
            <a:ext cx="118440" cy="11844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3" name="CustomShape 32"/>
          <p:cNvSpPr/>
          <p:nvPr/>
        </p:nvSpPr>
        <p:spPr>
          <a:xfrm>
            <a:off x="8657640" y="1327680"/>
            <a:ext cx="118440" cy="118440"/>
          </a:xfrm>
          <a:prstGeom prst="ellipse">
            <a:avLst/>
          </a:prstGeom>
          <a:solidFill>
            <a:schemeClr val="folHlink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4" name="Line 33"/>
          <p:cNvSpPr/>
          <p:nvPr/>
        </p:nvSpPr>
        <p:spPr>
          <a:xfrm>
            <a:off x="457200" y="1523880"/>
            <a:ext cx="7543800" cy="360"/>
          </a:xfrm>
          <a:prstGeom prst="line">
            <a:avLst/>
          </a:prstGeom>
          <a:ln w="9360">
            <a:solidFill>
              <a:schemeClr val="accent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5" name="PlaceHolder 3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236" name="PlaceHolder 3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2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CustomShape 1"/>
          <p:cNvSpPr/>
          <p:nvPr/>
        </p:nvSpPr>
        <p:spPr>
          <a:xfrm>
            <a:off x="611640" y="457200"/>
            <a:ext cx="6623640" cy="2322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4" name="CustomShape 2"/>
          <p:cNvSpPr/>
          <p:nvPr/>
        </p:nvSpPr>
        <p:spPr>
          <a:xfrm>
            <a:off x="611640" y="3049560"/>
            <a:ext cx="6695640" cy="2361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Lokalizace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Lekce 7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Ing. Jiří Ledvina, CSc.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Měření vzdáleností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8" name="CustomShape 2"/>
          <p:cNvSpPr/>
          <p:nvPr/>
        </p:nvSpPr>
        <p:spPr>
          <a:xfrm>
            <a:off x="457200" y="1719360"/>
            <a:ext cx="822816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Používá odhad absolutní vzdálenosti nebo odhad úhlu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Metoda AOA (Angle of Arrival)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6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Letecké systémy, Ruthers APS (Ad hoc Positioning System)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Metoda měření síly signálu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6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Microsoft RADAR, UW SpotOn (vnitřní systémy)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6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Předpokládá, že intenzita signálu je úměrná vzdálnosti (RSS – Receive Signal Strength indicator)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9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0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1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1CD4F920-244C-4BF1-A4E7-F6A34B4E9EBB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10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TOA - GPS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3" name="CustomShape 2"/>
          <p:cNvSpPr/>
          <p:nvPr/>
        </p:nvSpPr>
        <p:spPr>
          <a:xfrm>
            <a:off x="457200" y="1719360"/>
            <a:ext cx="822816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Měření času příchodu signálu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GPS – 27 satelitů – 24 aktivních, 3 záložní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Přísná synchronizace hodit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Přímá viditelnost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Drahá infrastruktura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GPS moduly jsou pro WSN drahé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Problém s velikostí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4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5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6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99554114-AE92-4314-8E37-5BC35FB61B97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11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TOA - GPS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8" name="CustomShape 2"/>
          <p:cNvSpPr/>
          <p:nvPr/>
        </p:nvSpPr>
        <p:spPr>
          <a:xfrm>
            <a:off x="457200" y="1719360"/>
            <a:ext cx="400572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 satelity stačí pro určení polohy v rovině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 satelity pro určení polohy v prostoru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Přesnost do 10m po většinu času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Typicky 2 až 3m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Nemusí být dostatečně přesné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9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0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1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1C0D2AB9-FAD9-4AA5-BD67-0B3E9ABC694E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12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82" name="Picture 4"/>
          <p:cNvPicPr/>
          <p:nvPr/>
        </p:nvPicPr>
        <p:blipFill>
          <a:blip r:embed="rId3"/>
          <a:stretch/>
        </p:blipFill>
        <p:spPr>
          <a:xfrm>
            <a:off x="5258160" y="1552680"/>
            <a:ext cx="3020760" cy="4496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TDOA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4" name="CustomShape 2"/>
          <p:cNvSpPr/>
          <p:nvPr/>
        </p:nvSpPr>
        <p:spPr>
          <a:xfrm>
            <a:off x="457200" y="1719360"/>
            <a:ext cx="822816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Souběžné vysílání ultrazvuku a RF signálu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Měří rozdíl časů příchodu signálu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Rychlost šíření zvuku ovlivňuje prostředí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Teplota, vlhkost vzduchu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Problém s určením okamžiku, kdy se spustil zvukový signál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Složité zpracování na straně přijímače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5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6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7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B954C915-A358-4CF2-BEC7-1BDB8BA36A6B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13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Received Signal Strength (RSSI)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9" name="CustomShape 2"/>
          <p:cNvSpPr/>
          <p:nvPr/>
        </p:nvSpPr>
        <p:spPr>
          <a:xfrm>
            <a:off x="457200" y="1719360"/>
            <a:ext cx="822816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Převod intenzity signálu na vzdálenost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Vychází se ze vztahu pro útlumu signálu při šíření prostředím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Přibližně intenzita klesá se čtvercem vzdálenosti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Problémy s šířením signálu, odrazy, interferencí se zemí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 přesné měření skoro nepoužitelné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Nerovnoměrný vyzařovací diagram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0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1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2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C194B0F6-4A90-4E48-B0B2-8C3FCC7A2DD8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14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Nezávislé na vzdálenostech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APIT algorithm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4" name="CustomShape 2"/>
          <p:cNvSpPr/>
          <p:nvPr/>
        </p:nvSpPr>
        <p:spPr>
          <a:xfrm>
            <a:off x="457200" y="1719360"/>
            <a:ext cx="414972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APIT – Point In Triangulation Test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Předpoklad: oblast je uzavřena heterogenními uzly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Kotevní uzly vybaveny výkonnými vysílači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Informace o umístění získaná z GPS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Odhad umístění na základě určení oblastí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Lokalizace podle umístění bodu uvnitř nebo vně trojúhelníků tvořených kotvami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5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6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7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F33A6B83-9704-47A1-ACCE-35A9999C1FAF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15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8" name="CustomShape 6"/>
          <p:cNvSpPr/>
          <p:nvPr/>
        </p:nvSpPr>
        <p:spPr>
          <a:xfrm>
            <a:off x="6665400" y="187020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99" name="CustomShape 7"/>
          <p:cNvSpPr/>
          <p:nvPr/>
        </p:nvSpPr>
        <p:spPr>
          <a:xfrm>
            <a:off x="5446080" y="270828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0" name="CustomShape 8"/>
          <p:cNvSpPr/>
          <p:nvPr/>
        </p:nvSpPr>
        <p:spPr>
          <a:xfrm>
            <a:off x="5446080" y="400356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1" name="CustomShape 9"/>
          <p:cNvSpPr/>
          <p:nvPr/>
        </p:nvSpPr>
        <p:spPr>
          <a:xfrm>
            <a:off x="5827320" y="568008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2" name="CustomShape 10"/>
          <p:cNvSpPr/>
          <p:nvPr/>
        </p:nvSpPr>
        <p:spPr>
          <a:xfrm>
            <a:off x="8113320" y="568008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3" name="CustomShape 11"/>
          <p:cNvSpPr/>
          <p:nvPr/>
        </p:nvSpPr>
        <p:spPr>
          <a:xfrm>
            <a:off x="8646480" y="400356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4" name="CustomShape 12"/>
          <p:cNvSpPr/>
          <p:nvPr/>
        </p:nvSpPr>
        <p:spPr>
          <a:xfrm>
            <a:off x="7808400" y="217476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5" name="CustomShape 13"/>
          <p:cNvSpPr/>
          <p:nvPr/>
        </p:nvSpPr>
        <p:spPr>
          <a:xfrm>
            <a:off x="5598720" y="476568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6" name="CustomShape 14"/>
          <p:cNvSpPr/>
          <p:nvPr/>
        </p:nvSpPr>
        <p:spPr>
          <a:xfrm>
            <a:off x="6894000" y="3394080"/>
            <a:ext cx="150840" cy="150840"/>
          </a:xfrm>
          <a:prstGeom prst="ellipse">
            <a:avLst/>
          </a:prstGeom>
          <a:solidFill>
            <a:schemeClr val="hlink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7" name="CustomShape 15"/>
          <p:cNvSpPr/>
          <p:nvPr/>
        </p:nvSpPr>
        <p:spPr>
          <a:xfrm>
            <a:off x="5903280" y="2022480"/>
            <a:ext cx="2284560" cy="3732480"/>
          </a:xfrm>
          <a:prstGeom prst="triangle">
            <a:avLst>
              <a:gd name="adj" fmla="val 36944"/>
            </a:avLst>
          </a:prstGeom>
          <a:solidFill>
            <a:schemeClr val="accent1">
              <a:alpha val="14999"/>
            </a:schemeClr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8" name="CustomShape 16"/>
          <p:cNvSpPr/>
          <p:nvPr/>
        </p:nvSpPr>
        <p:spPr>
          <a:xfrm>
            <a:off x="5522400" y="2784600"/>
            <a:ext cx="3198960" cy="1293840"/>
          </a:xfrm>
          <a:prstGeom prst="rtTriangle">
            <a:avLst/>
          </a:prstGeom>
          <a:solidFill>
            <a:schemeClr val="accent2">
              <a:alpha val="25000"/>
            </a:schemeClr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09" name="CustomShape 17"/>
          <p:cNvSpPr/>
          <p:nvPr/>
        </p:nvSpPr>
        <p:spPr>
          <a:xfrm>
            <a:off x="5903280" y="202248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0" name="CustomShape 18"/>
          <p:cNvSpPr/>
          <p:nvPr/>
        </p:nvSpPr>
        <p:spPr>
          <a:xfrm>
            <a:off x="8113320" y="308916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1" name="CustomShape 19"/>
          <p:cNvSpPr/>
          <p:nvPr/>
        </p:nvSpPr>
        <p:spPr>
          <a:xfrm>
            <a:off x="8494200" y="247968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2" name="CustomShape 20"/>
          <p:cNvSpPr/>
          <p:nvPr/>
        </p:nvSpPr>
        <p:spPr>
          <a:xfrm>
            <a:off x="8494200" y="362268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3" name="CustomShape 21"/>
          <p:cNvSpPr/>
          <p:nvPr/>
        </p:nvSpPr>
        <p:spPr>
          <a:xfrm>
            <a:off x="4608000" y="407988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4" name="CustomShape 22"/>
          <p:cNvSpPr/>
          <p:nvPr/>
        </p:nvSpPr>
        <p:spPr>
          <a:xfrm>
            <a:off x="8341920" y="5070600"/>
            <a:ext cx="15084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5" name="CustomShape 23"/>
          <p:cNvSpPr/>
          <p:nvPr/>
        </p:nvSpPr>
        <p:spPr>
          <a:xfrm>
            <a:off x="6284520" y="3317760"/>
            <a:ext cx="1141560" cy="760680"/>
          </a:xfrm>
          <a:custGeom>
            <a:avLst/>
            <a:gdLst/>
            <a:ahLst/>
            <a:cxnLst/>
            <a:rect l="l" t="t" r="r" b="b"/>
            <a:pathLst>
              <a:path w="720" h="480">
                <a:moveTo>
                  <a:pt x="336" y="0"/>
                </a:moveTo>
                <a:lnTo>
                  <a:pt x="624" y="96"/>
                </a:lnTo>
                <a:lnTo>
                  <a:pt x="720" y="336"/>
                </a:lnTo>
                <a:lnTo>
                  <a:pt x="624" y="480"/>
                </a:lnTo>
                <a:lnTo>
                  <a:pt x="0" y="480"/>
                </a:lnTo>
                <a:lnTo>
                  <a:pt x="96" y="96"/>
                </a:lnTo>
                <a:lnTo>
                  <a:pt x="336" y="0"/>
                </a:lnTo>
                <a:close/>
              </a:path>
            </a:pathLst>
          </a:custGeom>
          <a:noFill/>
          <a:ln w="31680">
            <a:solidFill>
              <a:schemeClr val="tx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6" name="CustomShape 24"/>
          <p:cNvSpPr/>
          <p:nvPr/>
        </p:nvSpPr>
        <p:spPr>
          <a:xfrm>
            <a:off x="6665400" y="4156200"/>
            <a:ext cx="455760" cy="684360"/>
          </a:xfrm>
          <a:prstGeom prst="upArrow">
            <a:avLst>
              <a:gd name="adj1" fmla="val 50000"/>
              <a:gd name="adj2" fmla="val 37500"/>
            </a:avLst>
          </a:prstGeom>
          <a:solidFill>
            <a:schemeClr val="accent2">
              <a:alpha val="25000"/>
            </a:schemeClr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7" name="CustomShape 25"/>
          <p:cNvSpPr/>
          <p:nvPr/>
        </p:nvSpPr>
        <p:spPr>
          <a:xfrm>
            <a:off x="6131880" y="4765680"/>
            <a:ext cx="1598760" cy="63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800" b="0" strike="noStrike" spc="-1">
                <a:solidFill>
                  <a:srgbClr val="C0504D"/>
                </a:solidFill>
                <a:uFill>
                  <a:solidFill>
                    <a:srgbClr val="FFFFFF"/>
                  </a:solidFill>
                </a:uFill>
                <a:latin typeface="Tahoma"/>
                <a:ea typeface="宋体"/>
              </a:rPr>
              <a:t>Estimated Location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8" name="CustomShape 26"/>
          <p:cNvSpPr/>
          <p:nvPr/>
        </p:nvSpPr>
        <p:spPr>
          <a:xfrm>
            <a:off x="6894000" y="3165480"/>
            <a:ext cx="30348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宋体"/>
              </a:rPr>
              <a:t>A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9" name="CustomShape 27"/>
          <p:cNvSpPr/>
          <p:nvPr/>
        </p:nvSpPr>
        <p:spPr>
          <a:xfrm>
            <a:off x="6589080" y="3622680"/>
            <a:ext cx="74880" cy="150840"/>
          </a:xfrm>
          <a:prstGeom prst="ellipse">
            <a:avLst/>
          </a:prstGeom>
          <a:solidFill>
            <a:srgbClr val="FF0000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20" name="CustomShape 28"/>
          <p:cNvSpPr/>
          <p:nvPr/>
        </p:nvSpPr>
        <p:spPr>
          <a:xfrm>
            <a:off x="6741720" y="3774960"/>
            <a:ext cx="74880" cy="150840"/>
          </a:xfrm>
          <a:prstGeom prst="ellipse">
            <a:avLst/>
          </a:prstGeom>
          <a:solidFill>
            <a:srgbClr val="FF0000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21" name="CustomShape 29"/>
          <p:cNvSpPr/>
          <p:nvPr/>
        </p:nvSpPr>
        <p:spPr>
          <a:xfrm>
            <a:off x="6970320" y="3622680"/>
            <a:ext cx="74880" cy="150840"/>
          </a:xfrm>
          <a:prstGeom prst="ellipse">
            <a:avLst/>
          </a:prstGeom>
          <a:solidFill>
            <a:srgbClr val="FF0000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22" name="CustomShape 30"/>
          <p:cNvSpPr/>
          <p:nvPr/>
        </p:nvSpPr>
        <p:spPr>
          <a:xfrm>
            <a:off x="7198920" y="3699000"/>
            <a:ext cx="74880" cy="150840"/>
          </a:xfrm>
          <a:prstGeom prst="ellipse">
            <a:avLst/>
          </a:prstGeom>
          <a:solidFill>
            <a:srgbClr val="FF0000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23" name="Line 31"/>
          <p:cNvSpPr/>
          <p:nvPr/>
        </p:nvSpPr>
        <p:spPr>
          <a:xfrm>
            <a:off x="5979600" y="2098440"/>
            <a:ext cx="1828800" cy="228600"/>
          </a:xfrm>
          <a:prstGeom prst="line">
            <a:avLst/>
          </a:prstGeom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24" name="Line 32"/>
          <p:cNvSpPr/>
          <p:nvPr/>
        </p:nvSpPr>
        <p:spPr>
          <a:xfrm flipV="1">
            <a:off x="6055560" y="1946160"/>
            <a:ext cx="685800" cy="152280"/>
          </a:xfrm>
          <a:prstGeom prst="line">
            <a:avLst/>
          </a:prstGeom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25" name="Line 33"/>
          <p:cNvSpPr/>
          <p:nvPr/>
        </p:nvSpPr>
        <p:spPr>
          <a:xfrm>
            <a:off x="6817680" y="1946160"/>
            <a:ext cx="1066680" cy="380880"/>
          </a:xfrm>
          <a:prstGeom prst="line">
            <a:avLst/>
          </a:prstGeom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APIT algoritmus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7" name="CustomShape 2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8" name="CustomShape 3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9" name="CustomShape 4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8C5067DA-5231-44A7-9BD9-D500A45D792B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16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30" name="Obrázek 629"/>
          <p:cNvPicPr/>
          <p:nvPr/>
        </p:nvPicPr>
        <p:blipFill>
          <a:blip r:embed="rId3"/>
          <a:stretch/>
        </p:blipFill>
        <p:spPr>
          <a:xfrm>
            <a:off x="792000" y="2114280"/>
            <a:ext cx="3916080" cy="2061360"/>
          </a:xfrm>
          <a:prstGeom prst="rect">
            <a:avLst/>
          </a:prstGeom>
          <a:ln>
            <a:noFill/>
          </a:ln>
        </p:spPr>
      </p:pic>
      <p:pic>
        <p:nvPicPr>
          <p:cNvPr id="631" name="Obrázek 630"/>
          <p:cNvPicPr/>
          <p:nvPr/>
        </p:nvPicPr>
        <p:blipFill>
          <a:blip r:embed="rId4"/>
          <a:stretch/>
        </p:blipFill>
        <p:spPr>
          <a:xfrm>
            <a:off x="4392000" y="4032000"/>
            <a:ext cx="3948480" cy="1931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PIT předpoklady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3" name="CustomShape 2"/>
          <p:cNvSpPr/>
          <p:nvPr/>
        </p:nvSpPr>
        <p:spPr>
          <a:xfrm>
            <a:off x="457200" y="1719360"/>
            <a:ext cx="822816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Existence malého procenta uzlů – kotev se známým umístěním (1 až 2 %)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Velký rozsah kotevních vysílačů (10x více než WSN uzlů)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Každý uzel musí rozpoznat, je-li k dané kotvě blíž než jeho bezprostřední sousedé.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4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5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6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4A525323-0F25-4454-8493-6028CD13B13A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17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PIT výsledky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8" name="CustomShape 2"/>
          <p:cNvSpPr/>
          <p:nvPr/>
        </p:nvSpPr>
        <p:spPr>
          <a:xfrm>
            <a:off x="457200" y="1719360"/>
            <a:ext cx="822816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Dobře funguje 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Nepravidelné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Náhodné umístění uzlů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Velký počet uzlů (&gt;1000)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Nízká režie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Asi 2500 zpráv pro APIT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Asi 25000 zpráv pro </a:t>
            </a: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Amorphous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2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lang="cs-CZ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9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0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1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B9EBA39C-5A51-428D-990B-539EF5AAA4BA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18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CustomShape 1"/>
          <p:cNvSpPr/>
          <p:nvPr/>
        </p:nvSpPr>
        <p:spPr>
          <a:xfrm>
            <a:off x="1327320" y="285840"/>
            <a:ext cx="6475680" cy="668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宋体"/>
              </a:rPr>
              <a:t> </a:t>
            </a:r>
            <a:r>
              <a:rPr lang="cs-CZ" sz="4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宋体"/>
              </a:rPr>
              <a:t>Amorfní lokalizace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3" name="CustomShape 2"/>
          <p:cNvSpPr/>
          <p:nvPr/>
        </p:nvSpPr>
        <p:spPr>
          <a:xfrm>
            <a:off x="5026320" y="3425400"/>
            <a:ext cx="150840" cy="150840"/>
          </a:xfrm>
          <a:prstGeom prst="ellipse">
            <a:avLst/>
          </a:prstGeom>
          <a:solidFill>
            <a:srgbClr val="000000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44" name="CustomShape 3"/>
          <p:cNvSpPr/>
          <p:nvPr/>
        </p:nvSpPr>
        <p:spPr>
          <a:xfrm>
            <a:off x="4875480" y="3274560"/>
            <a:ext cx="455760" cy="45576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45" name="CustomShape 4"/>
          <p:cNvSpPr/>
          <p:nvPr/>
        </p:nvSpPr>
        <p:spPr>
          <a:xfrm>
            <a:off x="4647240" y="3047040"/>
            <a:ext cx="912600" cy="91260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46" name="CustomShape 5"/>
          <p:cNvSpPr/>
          <p:nvPr/>
        </p:nvSpPr>
        <p:spPr>
          <a:xfrm>
            <a:off x="4418640" y="2819160"/>
            <a:ext cx="1369080" cy="136908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47" name="CustomShape 6"/>
          <p:cNvSpPr/>
          <p:nvPr/>
        </p:nvSpPr>
        <p:spPr>
          <a:xfrm>
            <a:off x="4190040" y="2590560"/>
            <a:ext cx="1826280" cy="182628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48" name="CustomShape 7"/>
          <p:cNvSpPr/>
          <p:nvPr/>
        </p:nvSpPr>
        <p:spPr>
          <a:xfrm>
            <a:off x="3504240" y="1905120"/>
            <a:ext cx="3197520" cy="319752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49" name="CustomShape 8"/>
          <p:cNvSpPr/>
          <p:nvPr/>
        </p:nvSpPr>
        <p:spPr>
          <a:xfrm>
            <a:off x="3276720" y="1676520"/>
            <a:ext cx="3654720" cy="365472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50" name="CustomShape 9"/>
          <p:cNvSpPr/>
          <p:nvPr/>
        </p:nvSpPr>
        <p:spPr>
          <a:xfrm>
            <a:off x="3732840" y="2133360"/>
            <a:ext cx="2740320" cy="274032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51" name="CustomShape 10"/>
          <p:cNvSpPr/>
          <p:nvPr/>
        </p:nvSpPr>
        <p:spPr>
          <a:xfrm>
            <a:off x="3961440" y="2361960"/>
            <a:ext cx="2283120" cy="228312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52" name="CustomShape 11"/>
          <p:cNvSpPr/>
          <p:nvPr/>
        </p:nvSpPr>
        <p:spPr>
          <a:xfrm>
            <a:off x="3883320" y="4951080"/>
            <a:ext cx="150840" cy="15084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53" name="CustomShape 12"/>
          <p:cNvSpPr/>
          <p:nvPr/>
        </p:nvSpPr>
        <p:spPr>
          <a:xfrm>
            <a:off x="3732480" y="4800240"/>
            <a:ext cx="455760" cy="455760"/>
          </a:xfrm>
          <a:prstGeom prst="ellipse">
            <a:avLst/>
          </a:prstGeom>
          <a:noFill/>
          <a:ln w="9360">
            <a:solidFill>
              <a:srgbClr val="0000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54" name="CustomShape 13"/>
          <p:cNvSpPr/>
          <p:nvPr/>
        </p:nvSpPr>
        <p:spPr>
          <a:xfrm>
            <a:off x="3504240" y="4572360"/>
            <a:ext cx="912600" cy="912600"/>
          </a:xfrm>
          <a:prstGeom prst="ellipse">
            <a:avLst/>
          </a:prstGeom>
          <a:noFill/>
          <a:ln w="9360">
            <a:solidFill>
              <a:srgbClr val="0000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55" name="CustomShape 14"/>
          <p:cNvSpPr/>
          <p:nvPr/>
        </p:nvSpPr>
        <p:spPr>
          <a:xfrm>
            <a:off x="3275640" y="4344840"/>
            <a:ext cx="1369080" cy="1369080"/>
          </a:xfrm>
          <a:prstGeom prst="ellipse">
            <a:avLst/>
          </a:prstGeom>
          <a:noFill/>
          <a:ln w="9360">
            <a:solidFill>
              <a:srgbClr val="0000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56" name="CustomShape 15"/>
          <p:cNvSpPr/>
          <p:nvPr/>
        </p:nvSpPr>
        <p:spPr>
          <a:xfrm>
            <a:off x="3047040" y="4116240"/>
            <a:ext cx="1826280" cy="1826280"/>
          </a:xfrm>
          <a:prstGeom prst="ellipse">
            <a:avLst/>
          </a:prstGeom>
          <a:noFill/>
          <a:ln w="9360">
            <a:solidFill>
              <a:srgbClr val="0000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57" name="CustomShape 16"/>
          <p:cNvSpPr/>
          <p:nvPr/>
        </p:nvSpPr>
        <p:spPr>
          <a:xfrm>
            <a:off x="2361240" y="3430440"/>
            <a:ext cx="3197520" cy="3197520"/>
          </a:xfrm>
          <a:prstGeom prst="ellipse">
            <a:avLst/>
          </a:prstGeom>
          <a:noFill/>
          <a:ln w="9360">
            <a:solidFill>
              <a:srgbClr val="0000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58" name="CustomShape 17"/>
          <p:cNvSpPr/>
          <p:nvPr/>
        </p:nvSpPr>
        <p:spPr>
          <a:xfrm>
            <a:off x="2133720" y="3201840"/>
            <a:ext cx="3654720" cy="3654720"/>
          </a:xfrm>
          <a:prstGeom prst="ellipse">
            <a:avLst/>
          </a:prstGeom>
          <a:noFill/>
          <a:ln w="9360">
            <a:solidFill>
              <a:srgbClr val="0000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59" name="CustomShape 18"/>
          <p:cNvSpPr/>
          <p:nvPr/>
        </p:nvSpPr>
        <p:spPr>
          <a:xfrm>
            <a:off x="2589840" y="3659040"/>
            <a:ext cx="2740320" cy="2740320"/>
          </a:xfrm>
          <a:prstGeom prst="ellipse">
            <a:avLst/>
          </a:prstGeom>
          <a:noFill/>
          <a:ln w="9360">
            <a:solidFill>
              <a:srgbClr val="0000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60" name="CustomShape 19"/>
          <p:cNvSpPr/>
          <p:nvPr/>
        </p:nvSpPr>
        <p:spPr>
          <a:xfrm>
            <a:off x="2818440" y="3887640"/>
            <a:ext cx="2283120" cy="2283120"/>
          </a:xfrm>
          <a:prstGeom prst="ellipse">
            <a:avLst/>
          </a:prstGeom>
          <a:noFill/>
          <a:ln w="9360">
            <a:solidFill>
              <a:srgbClr val="0000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61" name="CustomShape 20"/>
          <p:cNvSpPr/>
          <p:nvPr/>
        </p:nvSpPr>
        <p:spPr>
          <a:xfrm>
            <a:off x="6397920" y="4951080"/>
            <a:ext cx="150840" cy="150840"/>
          </a:xfrm>
          <a:prstGeom prst="ellipse">
            <a:avLst/>
          </a:prstGeom>
          <a:solidFill>
            <a:srgbClr val="000000"/>
          </a:solidFill>
          <a:ln w="93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62" name="CustomShape 21"/>
          <p:cNvSpPr/>
          <p:nvPr/>
        </p:nvSpPr>
        <p:spPr>
          <a:xfrm>
            <a:off x="6247080" y="4800240"/>
            <a:ext cx="455760" cy="455760"/>
          </a:xfrm>
          <a:prstGeom prst="ellipse">
            <a:avLst/>
          </a:prstGeom>
          <a:noFill/>
          <a:ln w="93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63" name="CustomShape 22"/>
          <p:cNvSpPr/>
          <p:nvPr/>
        </p:nvSpPr>
        <p:spPr>
          <a:xfrm>
            <a:off x="6018840" y="4572360"/>
            <a:ext cx="912600" cy="912600"/>
          </a:xfrm>
          <a:prstGeom prst="ellipse">
            <a:avLst/>
          </a:prstGeom>
          <a:noFill/>
          <a:ln w="93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64" name="CustomShape 23"/>
          <p:cNvSpPr/>
          <p:nvPr/>
        </p:nvSpPr>
        <p:spPr>
          <a:xfrm>
            <a:off x="5790240" y="4344840"/>
            <a:ext cx="1369080" cy="1369080"/>
          </a:xfrm>
          <a:prstGeom prst="ellipse">
            <a:avLst/>
          </a:prstGeom>
          <a:noFill/>
          <a:ln w="93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65" name="CustomShape 24"/>
          <p:cNvSpPr/>
          <p:nvPr/>
        </p:nvSpPr>
        <p:spPr>
          <a:xfrm>
            <a:off x="5561640" y="4116240"/>
            <a:ext cx="1826280" cy="1826280"/>
          </a:xfrm>
          <a:prstGeom prst="ellipse">
            <a:avLst/>
          </a:prstGeom>
          <a:noFill/>
          <a:ln w="93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66" name="CustomShape 25"/>
          <p:cNvSpPr/>
          <p:nvPr/>
        </p:nvSpPr>
        <p:spPr>
          <a:xfrm>
            <a:off x="4875840" y="3430440"/>
            <a:ext cx="3197520" cy="3197520"/>
          </a:xfrm>
          <a:prstGeom prst="ellipse">
            <a:avLst/>
          </a:prstGeom>
          <a:noFill/>
          <a:ln w="93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67" name="CustomShape 26"/>
          <p:cNvSpPr/>
          <p:nvPr/>
        </p:nvSpPr>
        <p:spPr>
          <a:xfrm>
            <a:off x="4648320" y="3201840"/>
            <a:ext cx="3654720" cy="3654720"/>
          </a:xfrm>
          <a:prstGeom prst="ellipse">
            <a:avLst/>
          </a:prstGeom>
          <a:noFill/>
          <a:ln w="93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68" name="CustomShape 27"/>
          <p:cNvSpPr/>
          <p:nvPr/>
        </p:nvSpPr>
        <p:spPr>
          <a:xfrm>
            <a:off x="5104440" y="3659040"/>
            <a:ext cx="2740320" cy="2740320"/>
          </a:xfrm>
          <a:prstGeom prst="ellipse">
            <a:avLst/>
          </a:prstGeom>
          <a:noFill/>
          <a:ln w="93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69" name="CustomShape 28"/>
          <p:cNvSpPr/>
          <p:nvPr/>
        </p:nvSpPr>
        <p:spPr>
          <a:xfrm>
            <a:off x="5333040" y="3887640"/>
            <a:ext cx="2283120" cy="2283120"/>
          </a:xfrm>
          <a:prstGeom prst="ellipse">
            <a:avLst/>
          </a:prstGeom>
          <a:noFill/>
          <a:ln w="93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70" name="CustomShape 29"/>
          <p:cNvSpPr/>
          <p:nvPr/>
        </p:nvSpPr>
        <p:spPr>
          <a:xfrm>
            <a:off x="4572000" y="3886200"/>
            <a:ext cx="455760" cy="455760"/>
          </a:xfrm>
          <a:prstGeom prst="ellipse">
            <a:avLst/>
          </a:prstGeom>
          <a:solidFill>
            <a:schemeClr val="accent2">
              <a:alpha val="25000"/>
            </a:schemeClr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71" name="Line 30"/>
          <p:cNvSpPr/>
          <p:nvPr/>
        </p:nvSpPr>
        <p:spPr>
          <a:xfrm>
            <a:off x="2743200" y="2895480"/>
            <a:ext cx="1904760" cy="114300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72" name="CustomShape 31"/>
          <p:cNvSpPr/>
          <p:nvPr/>
        </p:nvSpPr>
        <p:spPr>
          <a:xfrm>
            <a:off x="1371600" y="3581280"/>
            <a:ext cx="760680" cy="36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73" name="CustomShape 32"/>
          <p:cNvSpPr/>
          <p:nvPr/>
        </p:nvSpPr>
        <p:spPr>
          <a:xfrm>
            <a:off x="0" y="1195560"/>
            <a:ext cx="2589480" cy="477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宋体"/>
              </a:rPr>
              <a:t>Počítá pozici uzlu na základě několika daných uzlů. Je založena na základě čítače přeskoků a odhadu vzdáleností mezi </a:t>
            </a:r>
            <a:r>
              <a:rPr lang="cs-CZ" sz="18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宋体"/>
              </a:rPr>
              <a:t>uzly.Počítá</a:t>
            </a:r>
            <a:r>
              <a:rPr lang="cs-CZ" sz="1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宋体"/>
              </a:rPr>
              <a:t> odhadnutou vzdálenost na základě znalosti velikosti oblasti a hustoty.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 nodeType="clickEffect">
                      <p:stCondLst>
                        <p:cond delay="0"/>
                      </p:stCondLst>
                      <p:childTnLst>
                        <p:par>
                          <p:cTn id="4" fill="hold" nodeType="withEffect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Lokalizace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6" name="CustomShape 2"/>
          <p:cNvSpPr/>
          <p:nvPr/>
        </p:nvSpPr>
        <p:spPr>
          <a:xfrm>
            <a:off x="457200" y="1719360"/>
            <a:ext cx="822816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Jeden z nejzákladnějších problémů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Jeden z nejsložitějších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Jeden z nejsledovanějších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Lokalizace s mnoha parametry a požadavky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Dobře řešitelná za určitých podmínek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7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8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9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E2EB5E9A-1C16-40EC-8655-6100B14BC1D2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CustomShape 1"/>
          <p:cNvSpPr/>
          <p:nvPr/>
        </p:nvSpPr>
        <p:spPr>
          <a:xfrm>
            <a:off x="1327320" y="285840"/>
            <a:ext cx="6475680" cy="668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Příklad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5" name="CustomShape 2"/>
          <p:cNvSpPr/>
          <p:nvPr/>
        </p:nvSpPr>
        <p:spPr>
          <a:xfrm>
            <a:off x="838080" y="1295280"/>
            <a:ext cx="7948800" cy="5300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16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Jestliže je uzel A 7 přeskoků od uzlu B a průměrná vzdálenost jednoho přeskoku je 33m, pak odhadnutá vzdálenost A od B je 7x33 = 231m.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Vezmou se alespoň 3 měření vzdáleností, ne na jedné přímce,  a poloha se vypočte </a:t>
            </a:r>
            <a:r>
              <a:rPr lang="cs-CZ" sz="32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trilaterací</a:t>
            </a:r>
            <a:r>
              <a:rPr lang="cs-CZ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 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Výpočet průměrné vzdálenosti jednoho přeskoku </a:t>
            </a:r>
            <a:endParaRPr lang="cs-CZ" sz="18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4400">
              <a:lnSpc>
                <a:spcPct val="90000"/>
              </a:lnSpc>
              <a:buClr>
                <a:srgbClr val="000000"/>
              </a:buClr>
              <a:buFont typeface="Arial"/>
              <a:buChar char="–"/>
            </a:pPr>
            <a:r>
              <a:rPr lang="cs-CZ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oblast 100m x 100m </a:t>
            </a:r>
          </a:p>
          <a:p>
            <a:pPr marL="743040" lvl="1" indent="-284400">
              <a:lnSpc>
                <a:spcPct val="90000"/>
              </a:lnSpc>
              <a:buClr>
                <a:srgbClr val="000000"/>
              </a:buClr>
              <a:buFont typeface="Arial"/>
              <a:buChar char="–"/>
            </a:pPr>
            <a:r>
              <a:rPr lang="cs-CZ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300 uzlů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4400">
              <a:lnSpc>
                <a:spcPct val="90000"/>
              </a:lnSpc>
              <a:buClr>
                <a:srgbClr val="000000"/>
              </a:buClr>
              <a:buFont typeface="Arial"/>
              <a:buChar char="–"/>
            </a:pPr>
            <a:r>
              <a:rPr lang="cs-CZ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Jeden uzel po 33m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Lokalizace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1" name="CustomShape 2"/>
          <p:cNvSpPr/>
          <p:nvPr/>
        </p:nvSpPr>
        <p:spPr>
          <a:xfrm>
            <a:off x="457200" y="1719360"/>
            <a:ext cx="822816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Definice a rozdělení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Příklady řešení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330066"/>
              </a:buClr>
              <a:buSzPct val="45000"/>
              <a:buFont typeface="Wingdings" charset="2"/>
              <a:buChar char="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GPS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330066"/>
              </a:buClr>
              <a:buSzPct val="45000"/>
              <a:buFont typeface="Wingdings" charset="2"/>
              <a:buChar char="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APIT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330066"/>
              </a:buClr>
              <a:buSzPct val="45000"/>
              <a:buFont typeface="Wingdings" charset="2"/>
              <a:buChar char="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Centroid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330066"/>
              </a:buClr>
              <a:buSzPct val="45000"/>
              <a:buFont typeface="Wingdings" charset="2"/>
              <a:buChar char="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Amorphous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330066"/>
              </a:buClr>
              <a:buSzPct val="45000"/>
              <a:buFont typeface="Wingdings" charset="2"/>
              <a:buChar char="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Spot Ligth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2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3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4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DDF32E4C-EF10-4248-8EF8-9C52886A22B5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Lokalizace uzlu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6" name="CustomShape 2"/>
          <p:cNvSpPr/>
          <p:nvPr/>
        </p:nvSpPr>
        <p:spPr>
          <a:xfrm>
            <a:off x="457200" y="1719360"/>
            <a:ext cx="822816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Proces kterým uzel určuje svoji geografickou pozici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Uspořádání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Ad hoc samo organizující se WSN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Vhodně (pravidelně) rozmístěné uzly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7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8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9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887298EB-CA92-47E9-A87B-149AB0E9BE00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Lokalizace uzlu - parametry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1" name="CustomShape 2"/>
          <p:cNvSpPr/>
          <p:nvPr/>
        </p:nvSpPr>
        <p:spPr>
          <a:xfrm>
            <a:off x="457200" y="1719360"/>
            <a:ext cx="822816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Cena – extra hardware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Beacons (ukotvení) – výkon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Potřebná přesnost určení polohy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Vnitřní/vnější umístění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Přímá viditelnost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2D nebo 3D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Efektivnost – počet přenášených zpráv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Čas potřebný k lokalizaci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Požadovaná přesnost hodin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Předpoklady o chybách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Útoky - bezpečnost 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2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3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4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ABE25237-C998-444B-9567-470A92CE357A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5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Použití lokalizace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6" name="CustomShape 2"/>
          <p:cNvSpPr/>
          <p:nvPr/>
        </p:nvSpPr>
        <p:spPr>
          <a:xfrm>
            <a:off x="457200" y="1719360"/>
            <a:ext cx="822816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Lokalizace senzorůpro identifikaci kde se senzor nachází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Požadovaná přesnost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Směrovací protokoly, směrování do dané oblasti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Určení oblasti snímání dat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Adresářové služby pro určení polohy (poloha osob)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7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8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9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324D49D6-F55A-4CCE-A1ED-4910047C5386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6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Typy lokalizace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1" name="CustomShape 2"/>
          <p:cNvSpPr/>
          <p:nvPr/>
        </p:nvSpPr>
        <p:spPr>
          <a:xfrm>
            <a:off x="457200" y="1719360"/>
            <a:ext cx="822816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Založené na měření vzdáleností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Určují vzdálenosti mezi uzly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Umístění vypočtou ze vzdáleností s použitím geometrie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Nezávislé na vzdálenostech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Není třeba určovat vzdálenosti přímo, místo toho používají čítač přeskoků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 výpočtu vzdáleností používají průměrné vzdálenosti mezi uzly (průměrné délky přeskoků)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Následuje geometrický výpočet umístění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2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3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4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DD8375A8-E4D9-421F-9DCE-E030FADBCFC6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7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Měření vzdáleností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6" name="CustomShape 2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7" name="CustomShape 3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8" name="CustomShape 4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3107C412-B743-413C-987F-CD8D54D2316D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9" name="CustomShape 5"/>
          <p:cNvSpPr/>
          <p:nvPr/>
        </p:nvSpPr>
        <p:spPr>
          <a:xfrm>
            <a:off x="576000" y="2471040"/>
            <a:ext cx="1827360" cy="167508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0" name="CustomShape 6"/>
          <p:cNvSpPr/>
          <p:nvPr/>
        </p:nvSpPr>
        <p:spPr>
          <a:xfrm>
            <a:off x="1871280" y="2471040"/>
            <a:ext cx="1827360" cy="167508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1" name="CustomShape 7"/>
          <p:cNvSpPr/>
          <p:nvPr/>
        </p:nvSpPr>
        <p:spPr>
          <a:xfrm>
            <a:off x="880920" y="3842640"/>
            <a:ext cx="2132280" cy="213228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2" name="Line 8"/>
          <p:cNvSpPr/>
          <p:nvPr/>
        </p:nvSpPr>
        <p:spPr>
          <a:xfrm flipV="1">
            <a:off x="2862000" y="2851920"/>
            <a:ext cx="609480" cy="45720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3" name="Line 9"/>
          <p:cNvSpPr/>
          <p:nvPr/>
        </p:nvSpPr>
        <p:spPr>
          <a:xfrm flipV="1">
            <a:off x="1414080" y="2547360"/>
            <a:ext cx="360" cy="76176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4" name="Line 10"/>
          <p:cNvSpPr/>
          <p:nvPr/>
        </p:nvSpPr>
        <p:spPr>
          <a:xfrm>
            <a:off x="1947600" y="4985640"/>
            <a:ext cx="609480" cy="68580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5" name="CustomShape 11"/>
          <p:cNvSpPr/>
          <p:nvPr/>
        </p:nvSpPr>
        <p:spPr>
          <a:xfrm>
            <a:off x="2099880" y="3842640"/>
            <a:ext cx="7488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6" name="CustomShape 12"/>
          <p:cNvSpPr/>
          <p:nvPr/>
        </p:nvSpPr>
        <p:spPr>
          <a:xfrm>
            <a:off x="1298160" y="3045960"/>
            <a:ext cx="29880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X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7" name="CustomShape 13"/>
          <p:cNvSpPr/>
          <p:nvPr/>
        </p:nvSpPr>
        <p:spPr>
          <a:xfrm>
            <a:off x="2822040" y="3045960"/>
            <a:ext cx="29880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X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8" name="CustomShape 14"/>
          <p:cNvSpPr/>
          <p:nvPr/>
        </p:nvSpPr>
        <p:spPr>
          <a:xfrm>
            <a:off x="1907640" y="4646160"/>
            <a:ext cx="29880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X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9" name="CustomShape 15"/>
          <p:cNvSpPr/>
          <p:nvPr/>
        </p:nvSpPr>
        <p:spPr>
          <a:xfrm>
            <a:off x="1000800" y="2664720"/>
            <a:ext cx="4359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D1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0" name="CustomShape 16"/>
          <p:cNvSpPr/>
          <p:nvPr/>
        </p:nvSpPr>
        <p:spPr>
          <a:xfrm>
            <a:off x="2905920" y="2360160"/>
            <a:ext cx="4359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D2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1" name="CustomShape 17"/>
          <p:cNvSpPr/>
          <p:nvPr/>
        </p:nvSpPr>
        <p:spPr>
          <a:xfrm>
            <a:off x="2448720" y="4874760"/>
            <a:ext cx="4359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D3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2" name="CustomShape 18"/>
          <p:cNvSpPr/>
          <p:nvPr/>
        </p:nvSpPr>
        <p:spPr>
          <a:xfrm>
            <a:off x="2023920" y="2699640"/>
            <a:ext cx="150840" cy="74880"/>
          </a:xfrm>
          <a:prstGeom prst="ellipse">
            <a:avLst/>
          </a:prstGeom>
          <a:solidFill>
            <a:srgbClr val="FFFF00"/>
          </a:solidFill>
          <a:ln w="93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3" name="CustomShape 19"/>
          <p:cNvSpPr/>
          <p:nvPr/>
        </p:nvSpPr>
        <p:spPr>
          <a:xfrm>
            <a:off x="1232640" y="1728000"/>
            <a:ext cx="1574280" cy="345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Ideální případ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4" name="CustomShape 20"/>
          <p:cNvSpPr/>
          <p:nvPr/>
        </p:nvSpPr>
        <p:spPr>
          <a:xfrm>
            <a:off x="4988880" y="2593800"/>
            <a:ext cx="1827360" cy="167508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5" name="CustomShape 21"/>
          <p:cNvSpPr/>
          <p:nvPr/>
        </p:nvSpPr>
        <p:spPr>
          <a:xfrm>
            <a:off x="6284160" y="2593800"/>
            <a:ext cx="1827360" cy="167508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6" name="CustomShape 22"/>
          <p:cNvSpPr/>
          <p:nvPr/>
        </p:nvSpPr>
        <p:spPr>
          <a:xfrm>
            <a:off x="5293800" y="4118040"/>
            <a:ext cx="2132280" cy="2132280"/>
          </a:xfrm>
          <a:prstGeom prst="ellipse">
            <a:avLst/>
          </a:prstGeom>
          <a:noFill/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7" name="Line 23"/>
          <p:cNvSpPr/>
          <p:nvPr/>
        </p:nvSpPr>
        <p:spPr>
          <a:xfrm flipV="1">
            <a:off x="7274880" y="2974680"/>
            <a:ext cx="609480" cy="45720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8" name="Line 24"/>
          <p:cNvSpPr/>
          <p:nvPr/>
        </p:nvSpPr>
        <p:spPr>
          <a:xfrm flipV="1">
            <a:off x="5826960" y="2670120"/>
            <a:ext cx="360" cy="76176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9" name="Line 25"/>
          <p:cNvSpPr/>
          <p:nvPr/>
        </p:nvSpPr>
        <p:spPr>
          <a:xfrm>
            <a:off x="6360480" y="5184720"/>
            <a:ext cx="609480" cy="685800"/>
          </a:xfrm>
          <a:prstGeom prst="line">
            <a:avLst/>
          </a:prstGeom>
          <a:ln w="9360">
            <a:solidFill>
              <a:schemeClr val="tx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0" name="CustomShape 26"/>
          <p:cNvSpPr/>
          <p:nvPr/>
        </p:nvSpPr>
        <p:spPr>
          <a:xfrm>
            <a:off x="6512760" y="3965400"/>
            <a:ext cx="74880" cy="150840"/>
          </a:xfrm>
          <a:prstGeom prst="ellipse">
            <a:avLst/>
          </a:prstGeom>
          <a:solidFill>
            <a:schemeClr val="accent1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1" name="CustomShape 27"/>
          <p:cNvSpPr/>
          <p:nvPr/>
        </p:nvSpPr>
        <p:spPr>
          <a:xfrm>
            <a:off x="5711040" y="3168720"/>
            <a:ext cx="29880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X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2" name="CustomShape 28"/>
          <p:cNvSpPr/>
          <p:nvPr/>
        </p:nvSpPr>
        <p:spPr>
          <a:xfrm>
            <a:off x="7234920" y="3168720"/>
            <a:ext cx="29880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X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3" name="CustomShape 29"/>
          <p:cNvSpPr/>
          <p:nvPr/>
        </p:nvSpPr>
        <p:spPr>
          <a:xfrm>
            <a:off x="6320520" y="4768920"/>
            <a:ext cx="29880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X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4" name="CustomShape 30"/>
          <p:cNvSpPr/>
          <p:nvPr/>
        </p:nvSpPr>
        <p:spPr>
          <a:xfrm>
            <a:off x="5413680" y="2787480"/>
            <a:ext cx="4359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D1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5" name="CustomShape 31"/>
          <p:cNvSpPr/>
          <p:nvPr/>
        </p:nvSpPr>
        <p:spPr>
          <a:xfrm>
            <a:off x="7318800" y="2482920"/>
            <a:ext cx="4359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D2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6" name="CustomShape 32"/>
          <p:cNvSpPr/>
          <p:nvPr/>
        </p:nvSpPr>
        <p:spPr>
          <a:xfrm>
            <a:off x="6861600" y="5108400"/>
            <a:ext cx="435960" cy="36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D3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7" name="CustomShape 33"/>
          <p:cNvSpPr/>
          <p:nvPr/>
        </p:nvSpPr>
        <p:spPr>
          <a:xfrm>
            <a:off x="6436800" y="2822400"/>
            <a:ext cx="150840" cy="74880"/>
          </a:xfrm>
          <a:prstGeom prst="ellipse">
            <a:avLst/>
          </a:prstGeom>
          <a:solidFill>
            <a:srgbClr val="FFFF00"/>
          </a:solidFill>
          <a:ln w="93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8" name="CustomShape 34"/>
          <p:cNvSpPr/>
          <p:nvPr/>
        </p:nvSpPr>
        <p:spPr>
          <a:xfrm>
            <a:off x="5979600" y="2441520"/>
            <a:ext cx="2360880" cy="1979640"/>
          </a:xfrm>
          <a:prstGeom prst="ellipse">
            <a:avLst/>
          </a:prstGeom>
          <a:noFill/>
          <a:ln w="93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9" name="CustomShape 35"/>
          <p:cNvSpPr/>
          <p:nvPr/>
        </p:nvSpPr>
        <p:spPr>
          <a:xfrm>
            <a:off x="4608000" y="2365200"/>
            <a:ext cx="2513160" cy="2055960"/>
          </a:xfrm>
          <a:prstGeom prst="ellipse">
            <a:avLst/>
          </a:prstGeom>
          <a:noFill/>
          <a:ln w="93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60" name="CustomShape 36"/>
          <p:cNvSpPr/>
          <p:nvPr/>
        </p:nvSpPr>
        <p:spPr>
          <a:xfrm>
            <a:off x="4683960" y="3889440"/>
            <a:ext cx="3579840" cy="2589480"/>
          </a:xfrm>
          <a:prstGeom prst="ellipse">
            <a:avLst/>
          </a:prstGeom>
          <a:noFill/>
          <a:ln w="93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61" name="CustomShape 37"/>
          <p:cNvSpPr/>
          <p:nvPr/>
        </p:nvSpPr>
        <p:spPr>
          <a:xfrm>
            <a:off x="5472000" y="1728000"/>
            <a:ext cx="1598400" cy="345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Reálný případ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CustomShape 1"/>
          <p:cNvSpPr/>
          <p:nvPr/>
        </p:nvSpPr>
        <p:spPr>
          <a:xfrm>
            <a:off x="457200" y="122400"/>
            <a:ext cx="7542360" cy="129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cs-CZ" sz="3900" b="1" strike="noStrike" spc="-1">
                <a:solidFill>
                  <a:srgbClr val="330066"/>
                </a:solidFill>
                <a:uFill>
                  <a:solidFill>
                    <a:srgbClr val="FFFFFF"/>
                  </a:solidFill>
                </a:uFill>
                <a:latin typeface="Palatino Linotype"/>
                <a:ea typeface="DejaVu Sans"/>
              </a:rPr>
              <a:t>Měření vzdáleností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3" name="CustomShape 2"/>
          <p:cNvSpPr/>
          <p:nvPr/>
        </p:nvSpPr>
        <p:spPr>
          <a:xfrm>
            <a:off x="457200" y="1719360"/>
            <a:ext cx="8228160" cy="441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1640">
              <a:lnSpc>
                <a:spcPct val="100000"/>
              </a:lnSpc>
              <a:buClr>
                <a:srgbClr val="330066"/>
              </a:buClr>
              <a:buSzPct val="70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Používá odhad absolutní vzdálenosti nebo odhad úhlu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Metoda TOA (Time of Arrival) – GPS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2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Metoda TDOA (Time Difference of Arrival)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296000" lvl="2" indent="-28692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UCLA AHLoS (ad hoc Localization System) 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728000" lvl="3" indent="-214920">
              <a:lnSpc>
                <a:spcPct val="100000"/>
              </a:lnSpc>
              <a:buClr>
                <a:srgbClr val="FFFFFF"/>
              </a:buClr>
              <a:buSzPct val="75000"/>
              <a:buFont typeface="Symbol"/>
              <a:buChar char="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Měří rozdíl mezi časem příchodu ultrazvukového signálu (rychlost zvuku) a rádiového signálu (rychlost světla)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4" name="CustomShape 3"/>
          <p:cNvSpPr/>
          <p:nvPr/>
        </p:nvSpPr>
        <p:spPr>
          <a:xfrm>
            <a:off x="45720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8. 12. 2015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5" name="CustomShape 4"/>
          <p:cNvSpPr/>
          <p:nvPr/>
        </p:nvSpPr>
        <p:spPr>
          <a:xfrm>
            <a:off x="3124080" y="6248520"/>
            <a:ext cx="2894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Bezdrátové senzorické sítě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6" name="CustomShape 5"/>
          <p:cNvSpPr/>
          <p:nvPr/>
        </p:nvSpPr>
        <p:spPr>
          <a:xfrm>
            <a:off x="6553080" y="6248520"/>
            <a:ext cx="213228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F5AA1D2D-D267-4505-BEA5-85E3BFD85A1C}" type="slidenum">
              <a:rPr lang="cs-CZ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9</a:t>
            </a:fld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571</TotalTime>
  <Words>856</Words>
  <Application>Microsoft Office PowerPoint</Application>
  <PresentationFormat>Předvádění na obrazovce (4:3)</PresentationFormat>
  <Paragraphs>210</Paragraphs>
  <Slides>20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20</vt:i4>
      </vt:variant>
    </vt:vector>
  </HeadingPairs>
  <TitlesOfParts>
    <vt:vector size="34" baseType="lpstr">
      <vt:lpstr>宋体</vt:lpstr>
      <vt:lpstr>Arial</vt:lpstr>
      <vt:lpstr>Calibri</vt:lpstr>
      <vt:lpstr>Comic Sans MS</vt:lpstr>
      <vt:lpstr>DejaVu Sans</vt:lpstr>
      <vt:lpstr>Palatino Linotype</vt:lpstr>
      <vt:lpstr>Symbol</vt:lpstr>
      <vt:lpstr>Tahoma</vt:lpstr>
      <vt:lpstr>Times New Roman</vt:lpstr>
      <vt:lpstr>Wingdings</vt:lpstr>
      <vt:lpstr>Office Theme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UWB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školicí prezentace</dc:title>
  <dc:subject/>
  <dc:creator>ledvina</dc:creator>
  <dc:description/>
  <cp:lastModifiedBy>un331</cp:lastModifiedBy>
  <cp:revision>23</cp:revision>
  <dcterms:created xsi:type="dcterms:W3CDTF">2011-05-03T04:12:24Z</dcterms:created>
  <dcterms:modified xsi:type="dcterms:W3CDTF">2019-11-26T08:51:16Z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UWB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20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20</vt:i4>
  </property>
  <property fmtid="{D5CDD505-2E9C-101B-9397-08002B2CF9AE}" pid="13" name="_TemplateID">
    <vt:lpwstr>TC060888081029</vt:lpwstr>
  </property>
</Properties>
</file>