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99" d="100"/>
          <a:sy n="99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BSS-05 </a:t>
            </a:r>
            <a:r>
              <a:rPr lang="cs-CZ" sz="2400" smtClean="0"/>
              <a:t>bezdrátové_sítě_ZigBee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Domácí automatizace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Inteligentní domácnost, ovládání spotřebičů, ovládání světel, životní prostředí, hospodaření s energií, bezpečnost (EZS, EPS)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Vstupní zařízení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Ovládání myši, klávesnice,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touchepad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...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Zvětšení vzdálenosti pro ovládání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Určeno pro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RF4CE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Nakupování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Sledování, kontrola a automatizace nákupu a doručování zboží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Řízení dodavatelských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řetězců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Služby s přidanou hodnotou, doručování informací, hry, služby podle umístění, mobilní platby, mobilní reklama, fakturace, řízení přístupu k mobilní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kamceláři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sdílení dat v p2p sítích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Použití mobilních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telefonů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3D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Sync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Komunikace s 3DHD TV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3D brýle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Eliminace narušení obrazu při pohybu hlavy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Minimalizace rušení okolním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světlem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Levné, malá spotřeba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LR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WPAN (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Rate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Sdružuje mnoho výrobců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TI, Sony, Philips, Panasonic, Samsung,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Freescale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OKI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Využívá IEEE 802.15.4 – 2003, IEEE 802.15.4 – 2006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Tři frekvenční pásma, mimo jiné 2,4GHz ISM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Scientific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Dosah 10 až 100m,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Vybavení až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400m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Rychlost přenosu 20 až 250kb/s</a:t>
            </a:r>
          </a:p>
          <a:p>
            <a:pPr marL="0" lvl="0" indent="0">
              <a:buNone/>
            </a:pP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76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Zpoždění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Připojení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Nový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Aktivace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15ms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Topologie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Ad-hoc, hvězda, smyčka, hybridní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Počet zařízení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65000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Bezpečnost 128b AES</a:t>
            </a: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FFD Full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RFD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reduced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Architektura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NWK – network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APS 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0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management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Security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services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pro APS, NWK i MAC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650596" cy="3203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7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6984776" cy="4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Care</a:t>
            </a: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Device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3D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Sync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Standard pro monitorování, řízení, informování a automatizaci dodávek a využití vody 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energií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systémů komerčních budov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Náhrada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BACnet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Automation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Drátová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síť</a:t>
            </a:r>
            <a:endParaRPr lang="cs-CZ" sz="2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Náhrada infračervené technologie pro dálkové ovládání přístrojů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Použití RF4CE standardu</a:t>
            </a:r>
            <a:endParaRPr lang="cs-CZ" sz="1800" dirty="0" smtClean="0"/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Care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minitorování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nekritických nedůležitých služeb zdravotní péče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Zaměřeno na chronické nemoci, samostatnost stárnutí, péče o zdraví, relaxaci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fitness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572</TotalTime>
  <Words>356</Words>
  <Application>Microsoft Office PowerPoint</Application>
  <PresentationFormat>Předvádění na obrazovce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ZigBee</vt:lpstr>
      <vt:lpstr>ZigBee</vt:lpstr>
      <vt:lpstr>ZigBee</vt:lpstr>
      <vt:lpstr>ZigBee</vt:lpstr>
      <vt:lpstr>ZigBee</vt:lpstr>
      <vt:lpstr>ZigBee</vt:lpstr>
      <vt:lpstr>ZigBee profily</vt:lpstr>
      <vt:lpstr>ZigBee profily</vt:lpstr>
      <vt:lpstr>ZigBee profily</vt:lpstr>
      <vt:lpstr>ZigBee profily</vt:lpstr>
      <vt:lpstr>ZigBee profily</vt:lpstr>
      <vt:lpstr>ZigBee profily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25</cp:revision>
  <dcterms:created xsi:type="dcterms:W3CDTF">2011-05-03T04:12:24Z</dcterms:created>
  <dcterms:modified xsi:type="dcterms:W3CDTF">2019-11-26T08:12:39Z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