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6" r:id="rId2"/>
    <p:sldMasterId id="2147483688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6" autoAdjust="0"/>
    <p:restoredTop sz="90192" autoAdjust="0"/>
  </p:normalViewPr>
  <p:slideViewPr>
    <p:cSldViewPr showGuides="1">
      <p:cViewPr varScale="1">
        <p:scale>
          <a:sx n="99" d="100"/>
          <a:sy n="99" d="100"/>
        </p:scale>
        <p:origin x="14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63759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F9F1A94-A5DB-44B3-9D20-83A7A61D04D5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6AD2CBA-3289-4316-9197-C4CB46944416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0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18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2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9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0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8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3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2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7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16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75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63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4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086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044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7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16C6F-9450-4B94-801A-9566947F943B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37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39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B5FB1-FE45-4091-A415-04699921DE8D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C5CD1-7959-4919-8995-83E328F08FAE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BF46B-2CB7-4752-81BA-6C59AC9D0B44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2C84B9-17B8-46B1-AE41-8F0225FCDD58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92744-0D6B-43DD-B927-333A0D77059F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DB375-038F-4DFB-961E-11A5E013E744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EF328D51-FEFC-452C-B9EF-9B2D3CD71C82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5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14EE-B792-44D2-A60D-A6D08F999EBB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3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8C989-49A5-4B08-AFE9-FB7980EF1884}" type="datetimeFigureOut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5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dirty="0" err="1" smtClean="0"/>
              <a:t>ZigBee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 dirty="0" smtClean="0"/>
              <a:t>BSS-05 </a:t>
            </a:r>
            <a:r>
              <a:rPr lang="cs-CZ" sz="2400" smtClean="0"/>
              <a:t>bezdrátové_sítě_ZigBee</a:t>
            </a:r>
            <a:endParaRPr lang="cs-CZ" sz="2400" dirty="0"/>
          </a:p>
          <a:p>
            <a:r>
              <a:rPr lang="cs-CZ" sz="2400" dirty="0"/>
              <a:t>Ing.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Home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Automation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Domácí automatizace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Inteligentní domácnost, ovládání spotřebičů, ovládání světel, životní prostředí, hospodaření s energií, bezpečnost (EZS, EPS)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Input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Device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Vstupní zařízení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Ovládání myši, klávesnice,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touchepad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...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Zvětšení vzdálenosti pro ovládání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Určeno pro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RF4CE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5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Retail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Services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Nakupování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Sledování, kontrola a automatizace nákupu a doručování zboží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Řízení dodavatelských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řetězců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Telecom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Services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Služby s přidanou hodnotou, doručování informací, hry, služby podle umístění, mobilní platby, mobilní reklama, fakturace, řízení přístupu k mobilní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kamceláři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sdílení dat v p2p sítích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Použití mobilních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telefonů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56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411662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3D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Sync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Komunikace s 3DHD TV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3D brýle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Eliminace narušení obrazu při pohybu hlavy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Minimalizace rušení okolním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světlem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8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Levné, malá spotřeba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LR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WPAN (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Rate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WPAN)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ZigBee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aliance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Sdružuje mnoho výrobců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TI, Sony, Philips, Panasonic, Samsung,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Freescale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, OKI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Využívá IEEE 802.15.4 – 2003, IEEE 802.15.4 – 2006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Tři frekvenční pásma, mimo jiné 2,4GHz ISM (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Industrial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Scientific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Medical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Dosah 10 až 100m,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Vybavení až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400m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Rychlost přenosu 20 až 250kb/s</a:t>
            </a:r>
          </a:p>
          <a:p>
            <a:pPr marL="0" lvl="0" indent="0">
              <a:buNone/>
            </a:pP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7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Zpoždění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Připojení 30ms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Nový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slave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30ms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Aktivace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slave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15ms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Topologie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Ad-hoc, hvězda, smyčka, hybridní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Počet zařízení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&lt; 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65000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Bezpečnost 128b AES</a:t>
            </a:r>
          </a:p>
          <a:p>
            <a:pPr lvl="0"/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ZigBee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zařízení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FFD Full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function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devices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RFD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reduced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function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devices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pPr marL="0" lv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Architektura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NWK – network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layer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APS –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application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layer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 err="1">
                <a:solidFill>
                  <a:schemeClr val="tx1"/>
                </a:solidFill>
                <a:latin typeface="+mn-lt"/>
              </a:rPr>
              <a:t>ZigBee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device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object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application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object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0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– 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device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management</a:t>
            </a:r>
          </a:p>
          <a:p>
            <a:pPr lvl="1"/>
            <a:r>
              <a:rPr lang="cs-CZ" dirty="0" err="1">
                <a:solidFill>
                  <a:schemeClr val="tx1"/>
                </a:solidFill>
                <a:latin typeface="+mn-lt"/>
              </a:rPr>
              <a:t>Security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services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– pro APS, NWK i MAC</a:t>
            </a:r>
          </a:p>
          <a:p>
            <a:pPr marL="0" lv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4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ZigBee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46B-2CB7-4752-81BA-6C59AC9D0B44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650596" cy="3203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7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ZigBee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46B-2CB7-4752-81BA-6C59AC9D0B44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99E3-CF39-4FA0-A4EE-2489BD2849DE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6984776" cy="444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+mn-lt"/>
              </a:rPr>
              <a:t>Smart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Energy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err="1">
                <a:solidFill>
                  <a:schemeClr val="tx1"/>
                </a:solidFill>
                <a:latin typeface="+mn-lt"/>
              </a:rPr>
              <a:t>Building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Automation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Remote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Control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Health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Care</a:t>
            </a:r>
          </a:p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Home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Automation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Input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Device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Retail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Services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</a:rPr>
              <a:t>Telecom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Services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dirty="0">
                <a:solidFill>
                  <a:schemeClr val="tx1"/>
                </a:solidFill>
                <a:latin typeface="+mn-lt"/>
              </a:rPr>
              <a:t>3D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Sync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pPr marL="0" lvl="0" indent="0">
              <a:buNone/>
            </a:pPr>
            <a:endParaRPr lang="cs-CZ" sz="1800" dirty="0">
              <a:solidFill>
                <a:schemeClr val="tx1"/>
              </a:solidFill>
            </a:endParaRPr>
          </a:p>
          <a:p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45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411662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+mn-lt"/>
              </a:rPr>
              <a:t>Smart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Energy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Standard pro monitorování, řízení, informování a automatizaci dodávek a využití vody a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energií</a:t>
            </a:r>
          </a:p>
          <a:p>
            <a:r>
              <a:rPr lang="cs-CZ" sz="2400" dirty="0" err="1">
                <a:solidFill>
                  <a:schemeClr val="tx1"/>
                </a:solidFill>
                <a:latin typeface="+mn-lt"/>
              </a:rPr>
              <a:t>Building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Automation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Bezpečné a spolehlivé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mnitorování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a řízení systémů komerčních budov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Náhrada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BACnet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cs-CZ" dirty="0" err="1">
                <a:solidFill>
                  <a:schemeClr val="tx1"/>
                </a:solidFill>
                <a:latin typeface="+mn-lt"/>
              </a:rPr>
              <a:t>Building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Automation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Control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Drátová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síť</a:t>
            </a:r>
            <a:endParaRPr lang="cs-CZ" sz="2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96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ZigBee</a:t>
            </a:r>
            <a:r>
              <a:rPr lang="cs-CZ" dirty="0" smtClean="0"/>
              <a:t> profily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411662"/>
          </a:xfrm>
        </p:spPr>
        <p:txBody>
          <a:bodyPr/>
          <a:lstStyle/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Remote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Control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Náhrada infračervené technologie pro dálkové ovládání přístrojů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</a:rPr>
              <a:t>Použití RF4CE standardu</a:t>
            </a:r>
            <a:endParaRPr lang="cs-CZ" sz="1800" dirty="0" smtClean="0"/>
          </a:p>
          <a:p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Health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Care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Bezpečné a spolehlivé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minitorování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a řízení nekritických nedůležitých služeb zdravotní péče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Zaměřeno na chronické nemoci, samostatnost stárnutí, péče o zdraví, relaxaci 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fitness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E857-CA2F-4858-B275-A89DF78A0829}" type="datetime1">
              <a:rPr lang="cs-CZ" smtClean="0"/>
              <a:pPr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Bezdrátové senzorové sítě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2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572</TotalTime>
  <Words>356</Words>
  <Application>Microsoft Office PowerPoint</Application>
  <PresentationFormat>Předvádění na obrazovce (4:3)</PresentationFormat>
  <Paragraphs>117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Palatino Linotype</vt:lpstr>
      <vt:lpstr>Wingdings</vt:lpstr>
      <vt:lpstr>06088808</vt:lpstr>
      <vt:lpstr>Vlastní návrh</vt:lpstr>
      <vt:lpstr>1_Vlastní návrh</vt:lpstr>
      <vt:lpstr>ZigBee</vt:lpstr>
      <vt:lpstr>ZigBee</vt:lpstr>
      <vt:lpstr>ZigBee</vt:lpstr>
      <vt:lpstr>ZigBee</vt:lpstr>
      <vt:lpstr>ZigBee</vt:lpstr>
      <vt:lpstr>ZigBee</vt:lpstr>
      <vt:lpstr>ZigBee profily</vt:lpstr>
      <vt:lpstr>ZigBee profily</vt:lpstr>
      <vt:lpstr>ZigBee profily</vt:lpstr>
      <vt:lpstr>ZigBee profily</vt:lpstr>
      <vt:lpstr>ZigBee profily</vt:lpstr>
      <vt:lpstr>ZigBee profily</vt:lpstr>
    </vt:vector>
  </TitlesOfParts>
  <Company>UWB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un331</cp:lastModifiedBy>
  <cp:revision>25</cp:revision>
  <dcterms:created xsi:type="dcterms:W3CDTF">2011-05-03T04:12:24Z</dcterms:created>
  <dcterms:modified xsi:type="dcterms:W3CDTF">2019-11-26T08:12:39Z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